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Oswald Regular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Regular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OswaldRegular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Oswald-bold.fntdata"/><Relationship Id="rId12" Type="http://schemas.openxmlformats.org/officeDocument/2006/relationships/slide" Target="slides/slide8.xml"/><Relationship Id="rId34" Type="http://schemas.openxmlformats.org/officeDocument/2006/relationships/font" Target="fonts/Oswald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bdf4f6a7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bdf4f6a7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9ac7ea12a4_0_2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9ac7ea12a4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bdf4f6a7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bdf4f6a7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ac7ea12a4_0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ac7ea12a4_0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bdf4f6a76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bdf4f6a76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9ac7ea12a4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9ac7ea12a4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9aae1a29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9aae1a29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9ac7ea12a4_0_2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9ac7ea12a4_0_2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bdf4f6a76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bdf4f6a76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aae1a29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aae1a29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aae1a2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aae1a2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9aae1a29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9aae1a2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bdf4f6a7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bdf4f6a7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bdf4f6a7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bdf4f6a7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ac7ea12a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ac7ea12a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9ac7ea12a4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9ac7ea12a4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9ac7ea12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9ac7ea1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bdf4f6a7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bdf4f6a7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1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321" name="Google Shape;321;p1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11"/>
          <p:cNvSpPr/>
          <p:nvPr/>
        </p:nvSpPr>
        <p:spPr>
          <a:xfrm>
            <a:off x="0" y="1660000"/>
            <a:ext cx="7585200" cy="18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"/>
          <p:cNvSpPr txBox="1"/>
          <p:nvPr>
            <p:ph hasCustomPrompt="1" type="title"/>
          </p:nvPr>
        </p:nvSpPr>
        <p:spPr>
          <a:xfrm>
            <a:off x="1558625" y="1660000"/>
            <a:ext cx="6026700" cy="19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5" name="Google Shape;355;p11"/>
          <p:cNvSpPr txBox="1"/>
          <p:nvPr>
            <p:ph idx="1" type="body"/>
          </p:nvPr>
        </p:nvSpPr>
        <p:spPr>
          <a:xfrm>
            <a:off x="1995600" y="3529900"/>
            <a:ext cx="5152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6" name="Google Shape;356;p11"/>
          <p:cNvSpPr/>
          <p:nvPr/>
        </p:nvSpPr>
        <p:spPr>
          <a:xfrm rot="10800000">
            <a:off x="-9" y="723447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1"/>
          <p:cNvSpPr/>
          <p:nvPr/>
        </p:nvSpPr>
        <p:spPr>
          <a:xfrm rot="-8100000">
            <a:off x="2019785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1"/>
          <p:cNvSpPr/>
          <p:nvPr/>
        </p:nvSpPr>
        <p:spPr>
          <a:xfrm rot="-8100000">
            <a:off x="172767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1"/>
          <p:cNvSpPr/>
          <p:nvPr/>
        </p:nvSpPr>
        <p:spPr>
          <a:xfrm>
            <a:off x="7981250" y="-488750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" name="Google Shape;364;p13"/>
          <p:cNvSpPr txBox="1"/>
          <p:nvPr>
            <p:ph idx="1" type="subTitle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3"/>
          <p:cNvSpPr txBox="1"/>
          <p:nvPr>
            <p:ph idx="2" type="subTitle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hasCustomPrompt="1" idx="3" type="title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/>
          <p:nvPr>
            <p:ph idx="4" type="subTitle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3"/>
          <p:cNvSpPr txBox="1"/>
          <p:nvPr>
            <p:ph idx="5" type="subTitle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3"/>
          <p:cNvSpPr txBox="1"/>
          <p:nvPr>
            <p:ph hasCustomPrompt="1" idx="6" type="title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/>
          <p:nvPr>
            <p:ph idx="7" type="subTitle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3"/>
          <p:cNvSpPr txBox="1"/>
          <p:nvPr>
            <p:ph idx="8" type="subTitle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3"/>
          <p:cNvSpPr txBox="1"/>
          <p:nvPr>
            <p:ph hasCustomPrompt="1" idx="9" type="title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/>
          <p:nvPr>
            <p:ph idx="13" type="subTitle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3"/>
          <p:cNvSpPr txBox="1"/>
          <p:nvPr>
            <p:ph idx="14" type="subTitle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3"/>
          <p:cNvSpPr txBox="1"/>
          <p:nvPr>
            <p:ph hasCustomPrompt="1" idx="15" type="title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fmla="val 3557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/>
          <p:nvPr/>
        </p:nvSpPr>
        <p:spPr>
          <a:xfrm rot="-5400000">
            <a:off x="2458125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 rot="-5400000">
            <a:off x="50673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 rot="-5400000">
            <a:off x="-156600" y="2800225"/>
            <a:ext cx="4233300" cy="24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 txBox="1"/>
          <p:nvPr>
            <p:ph idx="1" type="subTitle"/>
          </p:nvPr>
        </p:nvSpPr>
        <p:spPr>
          <a:xfrm>
            <a:off x="3686475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4"/>
          <p:cNvSpPr txBox="1"/>
          <p:nvPr>
            <p:ph idx="2" type="subTitle"/>
          </p:nvPr>
        </p:nvSpPr>
        <p:spPr>
          <a:xfrm>
            <a:off x="3473475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4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14"/>
          <p:cNvSpPr txBox="1"/>
          <p:nvPr>
            <p:ph idx="3" type="subTitle"/>
          </p:nvPr>
        </p:nvSpPr>
        <p:spPr>
          <a:xfrm>
            <a:off x="6301200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4"/>
          <p:cNvSpPr txBox="1"/>
          <p:nvPr>
            <p:ph idx="4" type="subTitle"/>
          </p:nvPr>
        </p:nvSpPr>
        <p:spPr>
          <a:xfrm>
            <a:off x="6088100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4"/>
          <p:cNvSpPr txBox="1"/>
          <p:nvPr>
            <p:ph idx="5" type="subTitle"/>
          </p:nvPr>
        </p:nvSpPr>
        <p:spPr>
          <a:xfrm>
            <a:off x="1077300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4"/>
          <p:cNvSpPr txBox="1"/>
          <p:nvPr>
            <p:ph idx="6" type="subTitle"/>
          </p:nvPr>
        </p:nvSpPr>
        <p:spPr>
          <a:xfrm>
            <a:off x="870687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7952125" y="42061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1930600" y="1432750"/>
            <a:ext cx="52596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 txBox="1"/>
          <p:nvPr>
            <p:ph type="title"/>
          </p:nvPr>
        </p:nvSpPr>
        <p:spPr>
          <a:xfrm>
            <a:off x="720000" y="570550"/>
            <a:ext cx="5290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15"/>
          <p:cNvSpPr txBox="1"/>
          <p:nvPr>
            <p:ph idx="1" type="body"/>
          </p:nvPr>
        </p:nvSpPr>
        <p:spPr>
          <a:xfrm>
            <a:off x="2089100" y="1513725"/>
            <a:ext cx="5094900" cy="27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"/>
          <p:cNvSpPr/>
          <p:nvPr/>
        </p:nvSpPr>
        <p:spPr>
          <a:xfrm>
            <a:off x="479700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6"/>
          <p:cNvSpPr/>
          <p:nvPr/>
        </p:nvSpPr>
        <p:spPr>
          <a:xfrm>
            <a:off x="0" y="1681500"/>
            <a:ext cx="4347000" cy="259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"/>
          <p:cNvSpPr txBox="1"/>
          <p:nvPr>
            <p:ph idx="1" type="subTitle"/>
          </p:nvPr>
        </p:nvSpPr>
        <p:spPr>
          <a:xfrm>
            <a:off x="1387975" y="18339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6"/>
          <p:cNvSpPr txBox="1"/>
          <p:nvPr>
            <p:ph idx="2" type="subTitle"/>
          </p:nvPr>
        </p:nvSpPr>
        <p:spPr>
          <a:xfrm>
            <a:off x="1394700" y="21758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6"/>
          <p:cNvSpPr txBox="1"/>
          <p:nvPr>
            <p:ph idx="3" type="subTitle"/>
          </p:nvPr>
        </p:nvSpPr>
        <p:spPr>
          <a:xfrm>
            <a:off x="1387975" y="31513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4" type="subTitle"/>
          </p:nvPr>
        </p:nvSpPr>
        <p:spPr>
          <a:xfrm>
            <a:off x="1394625" y="34932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5" type="subTitle"/>
          </p:nvPr>
        </p:nvSpPr>
        <p:spPr>
          <a:xfrm>
            <a:off x="5750100" y="18339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6" type="subTitle"/>
          </p:nvPr>
        </p:nvSpPr>
        <p:spPr>
          <a:xfrm>
            <a:off x="5750100" y="21758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7" type="subTitle"/>
          </p:nvPr>
        </p:nvSpPr>
        <p:spPr>
          <a:xfrm>
            <a:off x="5750100" y="31513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6"/>
          <p:cNvSpPr txBox="1"/>
          <p:nvPr>
            <p:ph idx="8" type="subTitle"/>
          </p:nvPr>
        </p:nvSpPr>
        <p:spPr>
          <a:xfrm>
            <a:off x="5750100" y="3493225"/>
            <a:ext cx="26739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6"/>
          <p:cNvSpPr txBox="1"/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17" name="Google Shape;417;p16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418" name="Google Shape;418;p1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1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5" name="Google Shape;455;p17"/>
          <p:cNvSpPr/>
          <p:nvPr/>
        </p:nvSpPr>
        <p:spPr>
          <a:xfrm>
            <a:off x="1353175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7"/>
          <p:cNvSpPr/>
          <p:nvPr/>
        </p:nvSpPr>
        <p:spPr>
          <a:xfrm rot="5400000">
            <a:off x="-182366" y="4262568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 rot="8100000">
            <a:off x="4807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7"/>
          <p:cNvSpPr/>
          <p:nvPr/>
        </p:nvSpPr>
        <p:spPr>
          <a:xfrm rot="8100000">
            <a:off x="4807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 rot="-5400000">
            <a:off x="7750137" y="675604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 rot="-2700000">
            <a:off x="84133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7"/>
          <p:cNvSpPr/>
          <p:nvPr/>
        </p:nvSpPr>
        <p:spPr>
          <a:xfrm rot="-2700000">
            <a:off x="84133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4915950" y="3386500"/>
            <a:ext cx="2874600" cy="18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/>
          <p:nvPr/>
        </p:nvSpPr>
        <p:spPr>
          <a:xfrm>
            <a:off x="5306450" y="1303575"/>
            <a:ext cx="4009800" cy="302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8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66" name="Google Shape;466;p18"/>
          <p:cNvGrpSpPr/>
          <p:nvPr/>
        </p:nvGrpSpPr>
        <p:grpSpPr>
          <a:xfrm rot="-5400000">
            <a:off x="6851597" y="2382327"/>
            <a:ext cx="4182751" cy="402045"/>
            <a:chOff x="-79178" y="4632327"/>
            <a:chExt cx="4182751" cy="402045"/>
          </a:xfrm>
        </p:grpSpPr>
        <p:sp>
          <p:nvSpPr>
            <p:cNvPr id="467" name="Google Shape;467;p1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1" name="Google Shape;501;p19"/>
          <p:cNvSpPr/>
          <p:nvPr/>
        </p:nvSpPr>
        <p:spPr>
          <a:xfrm>
            <a:off x="2387550" y="1360275"/>
            <a:ext cx="6928800" cy="323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9"/>
          <p:cNvSpPr/>
          <p:nvPr/>
        </p:nvSpPr>
        <p:spPr>
          <a:xfrm rot="5400000">
            <a:off x="348159" y="4256093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9"/>
          <p:cNvSpPr/>
          <p:nvPr/>
        </p:nvSpPr>
        <p:spPr>
          <a:xfrm rot="8100000">
            <a:off x="10112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 rot="8100000">
            <a:off x="10112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9"/>
          <p:cNvSpPr/>
          <p:nvPr/>
        </p:nvSpPr>
        <p:spPr>
          <a:xfrm rot="5400000">
            <a:off x="7309359" y="4256093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9"/>
          <p:cNvSpPr/>
          <p:nvPr/>
        </p:nvSpPr>
        <p:spPr>
          <a:xfrm rot="8100000">
            <a:off x="7972441" y="2837385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9"/>
          <p:cNvSpPr/>
          <p:nvPr/>
        </p:nvSpPr>
        <p:spPr>
          <a:xfrm rot="8100000">
            <a:off x="7972441" y="3129494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 rot="-5400000">
            <a:off x="7886297" y="2775027"/>
            <a:ext cx="2009551" cy="401195"/>
            <a:chOff x="2480672" y="4589902"/>
            <a:chExt cx="2009551" cy="401195"/>
          </a:xfrm>
        </p:grpSpPr>
        <p:sp>
          <p:nvSpPr>
            <p:cNvPr id="509" name="Google Shape;509;p19"/>
            <p:cNvSpPr/>
            <p:nvPr/>
          </p:nvSpPr>
          <p:spPr>
            <a:xfrm rot="10800000">
              <a:off x="2752323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 rot="10800000">
              <a:off x="2480672" y="4595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 rot="10800000">
              <a:off x="2752323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 rot="10800000">
              <a:off x="2480672" y="4883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 rot="10800000">
              <a:off x="3295623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 rot="10800000">
              <a:off x="3023972" y="45916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 rot="10800000">
              <a:off x="3295623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 rot="10800000">
              <a:off x="3023972" y="48796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 rot="10800000">
              <a:off x="3838923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 rot="10800000">
              <a:off x="3567272" y="4593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 rot="10800000">
              <a:off x="3838923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 rot="10800000">
              <a:off x="3567272" y="4881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 rot="10800000">
              <a:off x="4382223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 rot="10800000">
              <a:off x="4110572" y="45899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 rot="10800000">
              <a:off x="4382223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 rot="10800000">
              <a:off x="4110572" y="48779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19"/>
          <p:cNvSpPr/>
          <p:nvPr/>
        </p:nvSpPr>
        <p:spPr>
          <a:xfrm>
            <a:off x="8112225" y="-325550"/>
            <a:ext cx="1466700" cy="146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20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0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4661750" y="1821800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4661750" y="2982675"/>
            <a:ext cx="4654500" cy="10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 txBox="1"/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3"/>
          <p:cNvSpPr txBox="1"/>
          <p:nvPr>
            <p:ph hasCustomPrompt="1" idx="2" type="title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fmla="val 3557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"/>
          <p:cNvSpPr txBox="1"/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35" name="Google Shape;535;p21"/>
          <p:cNvGrpSpPr/>
          <p:nvPr/>
        </p:nvGrpSpPr>
        <p:grpSpPr>
          <a:xfrm rot="-5400000">
            <a:off x="6851597" y="2370727"/>
            <a:ext cx="4182751" cy="402045"/>
            <a:chOff x="-79178" y="4632327"/>
            <a:chExt cx="4182751" cy="402045"/>
          </a:xfrm>
        </p:grpSpPr>
        <p:sp>
          <p:nvSpPr>
            <p:cNvPr id="536" name="Google Shape;536;p21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21"/>
          <p:cNvSpPr/>
          <p:nvPr/>
        </p:nvSpPr>
        <p:spPr>
          <a:xfrm rot="-5400000">
            <a:off x="4239150" y="1848975"/>
            <a:ext cx="4233300" cy="29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2"/>
          <p:cNvSpPr txBox="1"/>
          <p:nvPr>
            <p:ph idx="1" type="subTitle"/>
          </p:nvPr>
        </p:nvSpPr>
        <p:spPr>
          <a:xfrm>
            <a:off x="3686475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2"/>
          <p:cNvSpPr txBox="1"/>
          <p:nvPr>
            <p:ph idx="2" type="subTitle"/>
          </p:nvPr>
        </p:nvSpPr>
        <p:spPr>
          <a:xfrm>
            <a:off x="3329175" y="22705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2"/>
          <p:cNvSpPr txBox="1"/>
          <p:nvPr>
            <p:ph idx="3" type="subTitle"/>
          </p:nvPr>
        </p:nvSpPr>
        <p:spPr>
          <a:xfrm>
            <a:off x="6301200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2"/>
          <p:cNvSpPr txBox="1"/>
          <p:nvPr>
            <p:ph idx="4" type="subTitle"/>
          </p:nvPr>
        </p:nvSpPr>
        <p:spPr>
          <a:xfrm>
            <a:off x="5943900" y="22705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2"/>
          <p:cNvSpPr txBox="1"/>
          <p:nvPr>
            <p:ph idx="5" type="subTitle"/>
          </p:nvPr>
        </p:nvSpPr>
        <p:spPr>
          <a:xfrm>
            <a:off x="1077300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6" type="subTitle"/>
          </p:nvPr>
        </p:nvSpPr>
        <p:spPr>
          <a:xfrm>
            <a:off x="720000" y="227065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2"/>
          <p:cNvSpPr txBox="1"/>
          <p:nvPr>
            <p:ph idx="7" type="subTitle"/>
          </p:nvPr>
        </p:nvSpPr>
        <p:spPr>
          <a:xfrm>
            <a:off x="3686475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22"/>
          <p:cNvSpPr txBox="1"/>
          <p:nvPr>
            <p:ph idx="8" type="subTitle"/>
          </p:nvPr>
        </p:nvSpPr>
        <p:spPr>
          <a:xfrm>
            <a:off x="3329175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2"/>
          <p:cNvSpPr txBox="1"/>
          <p:nvPr>
            <p:ph idx="9" type="subTitle"/>
          </p:nvPr>
        </p:nvSpPr>
        <p:spPr>
          <a:xfrm>
            <a:off x="6301200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22"/>
          <p:cNvSpPr txBox="1"/>
          <p:nvPr>
            <p:ph idx="13" type="subTitle"/>
          </p:nvPr>
        </p:nvSpPr>
        <p:spPr>
          <a:xfrm>
            <a:off x="5943900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22"/>
          <p:cNvSpPr txBox="1"/>
          <p:nvPr>
            <p:ph idx="14" type="subTitle"/>
          </p:nvPr>
        </p:nvSpPr>
        <p:spPr>
          <a:xfrm>
            <a:off x="1077300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22"/>
          <p:cNvSpPr txBox="1"/>
          <p:nvPr>
            <p:ph idx="15" type="subTitle"/>
          </p:nvPr>
        </p:nvSpPr>
        <p:spPr>
          <a:xfrm>
            <a:off x="720000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22"/>
          <p:cNvSpPr txBox="1"/>
          <p:nvPr>
            <p:ph type="title"/>
          </p:nvPr>
        </p:nvSpPr>
        <p:spPr>
          <a:xfrm>
            <a:off x="720000" y="570550"/>
            <a:ext cx="3034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22"/>
          <p:cNvSpPr/>
          <p:nvPr/>
        </p:nvSpPr>
        <p:spPr>
          <a:xfrm rot="5400000">
            <a:off x="-410966" y="4262568"/>
            <a:ext cx="1563000" cy="2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2"/>
          <p:cNvSpPr/>
          <p:nvPr/>
        </p:nvSpPr>
        <p:spPr>
          <a:xfrm rot="8100000">
            <a:off x="252116" y="2843860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"/>
          <p:cNvSpPr/>
          <p:nvPr/>
        </p:nvSpPr>
        <p:spPr>
          <a:xfrm rot="8100000">
            <a:off x="252116" y="313596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2"/>
          <p:cNvSpPr/>
          <p:nvPr/>
        </p:nvSpPr>
        <p:spPr>
          <a:xfrm rot="-5400000">
            <a:off x="7978737" y="675604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"/>
          <p:cNvSpPr/>
          <p:nvPr/>
        </p:nvSpPr>
        <p:spPr>
          <a:xfrm rot="-2700000">
            <a:off x="8641916" y="2069373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 rot="-2700000">
            <a:off x="8641916" y="177726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/>
          <p:nvPr/>
        </p:nvSpPr>
        <p:spPr>
          <a:xfrm>
            <a:off x="445375" y="-110100"/>
            <a:ext cx="3935700" cy="45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3"/>
          <p:cNvSpPr txBox="1"/>
          <p:nvPr>
            <p:ph type="title"/>
          </p:nvPr>
        </p:nvSpPr>
        <p:spPr>
          <a:xfrm>
            <a:off x="894975" y="823125"/>
            <a:ext cx="265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2" name="Google Shape;592;p23"/>
          <p:cNvSpPr txBox="1"/>
          <p:nvPr/>
        </p:nvSpPr>
        <p:spPr>
          <a:xfrm>
            <a:off x="901075" y="3058475"/>
            <a:ext cx="3351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23"/>
          <p:cNvSpPr txBox="1"/>
          <p:nvPr>
            <p:ph idx="1" type="subTitle"/>
          </p:nvPr>
        </p:nvSpPr>
        <p:spPr>
          <a:xfrm>
            <a:off x="901075" y="3678775"/>
            <a:ext cx="3024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2" type="subTitle"/>
          </p:nvPr>
        </p:nvSpPr>
        <p:spPr>
          <a:xfrm>
            <a:off x="901075" y="1444825"/>
            <a:ext cx="33954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3"/>
          <p:cNvSpPr/>
          <p:nvPr/>
        </p:nvSpPr>
        <p:spPr>
          <a:xfrm>
            <a:off x="7581005" y="27250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3"/>
          <p:cNvSpPr/>
          <p:nvPr/>
        </p:nvSpPr>
        <p:spPr>
          <a:xfrm rot="2700000">
            <a:off x="6837897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3"/>
          <p:cNvSpPr/>
          <p:nvPr/>
        </p:nvSpPr>
        <p:spPr>
          <a:xfrm rot="2700000">
            <a:off x="7130006" y="26007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"/>
          <p:cNvSpPr txBox="1"/>
          <p:nvPr>
            <p:ph type="title"/>
          </p:nvPr>
        </p:nvSpPr>
        <p:spPr>
          <a:xfrm>
            <a:off x="720000" y="570550"/>
            <a:ext cx="4692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2">
  <p:cSld name="CUSTOM_6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5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25"/>
          <p:cNvSpPr txBox="1"/>
          <p:nvPr>
            <p:ph idx="1" type="body"/>
          </p:nvPr>
        </p:nvSpPr>
        <p:spPr>
          <a:xfrm>
            <a:off x="1819200" y="2422100"/>
            <a:ext cx="55365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4" name="Google Shape;604;p25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05" name="Google Shape;605;p25"/>
          <p:cNvSpPr/>
          <p:nvPr/>
        </p:nvSpPr>
        <p:spPr>
          <a:xfrm>
            <a:off x="7954375" y="-224475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361400" y="4161625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3">
  <p:cSld name="CUSTOM_6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"/>
          <p:cNvSpPr/>
          <p:nvPr/>
        </p:nvSpPr>
        <p:spPr>
          <a:xfrm>
            <a:off x="-191275" y="1767950"/>
            <a:ext cx="7545300" cy="18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"/>
          <p:cNvSpPr txBox="1"/>
          <p:nvPr>
            <p:ph type="title"/>
          </p:nvPr>
        </p:nvSpPr>
        <p:spPr>
          <a:xfrm>
            <a:off x="720000" y="570550"/>
            <a:ext cx="4536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1" type="body"/>
          </p:nvPr>
        </p:nvSpPr>
        <p:spPr>
          <a:xfrm>
            <a:off x="1819200" y="2422100"/>
            <a:ext cx="57042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4" name="Google Shape;614;p26"/>
          <p:cNvSpPr txBox="1"/>
          <p:nvPr>
            <p:ph idx="2" type="subTitle"/>
          </p:nvPr>
        </p:nvSpPr>
        <p:spPr>
          <a:xfrm>
            <a:off x="1819200" y="1959200"/>
            <a:ext cx="3027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15" name="Google Shape;615;p26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-327625" y="3971150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572700" y="1211475"/>
            <a:ext cx="7998600" cy="407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Oswald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642D10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3" name="Google Shape;133;p4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2893525" y="318030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2885975" y="1497450"/>
            <a:ext cx="4361100" cy="130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idx="1" type="subTitle"/>
          </p:nvPr>
        </p:nvSpPr>
        <p:spPr>
          <a:xfrm>
            <a:off x="3007475" y="15729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idx="2" type="subTitle"/>
          </p:nvPr>
        </p:nvSpPr>
        <p:spPr>
          <a:xfrm>
            <a:off x="3007475" y="1916747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hasCustomPrompt="1" type="title"/>
          </p:nvPr>
        </p:nvSpPr>
        <p:spPr>
          <a:xfrm>
            <a:off x="1889372" y="157290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5"/>
          <p:cNvSpPr txBox="1"/>
          <p:nvPr>
            <p:ph idx="3" type="subTitle"/>
          </p:nvPr>
        </p:nvSpPr>
        <p:spPr>
          <a:xfrm>
            <a:off x="3007475" y="32628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4" type="subTitle"/>
          </p:nvPr>
        </p:nvSpPr>
        <p:spPr>
          <a:xfrm>
            <a:off x="3007475" y="3605800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hasCustomPrompt="1" idx="5" type="title"/>
          </p:nvPr>
        </p:nvSpPr>
        <p:spPr>
          <a:xfrm>
            <a:off x="1889372" y="325575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5"/>
          <p:cNvSpPr txBox="1"/>
          <p:nvPr>
            <p:ph idx="6" type="title"/>
          </p:nvPr>
        </p:nvSpPr>
        <p:spPr>
          <a:xfrm>
            <a:off x="720000" y="570550"/>
            <a:ext cx="2727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5"/>
          <p:cNvSpPr/>
          <p:nvPr/>
        </p:nvSpPr>
        <p:spPr>
          <a:xfrm rot="5400000">
            <a:off x="7653104" y="4101600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 rot="8100000">
            <a:off x="8431708" y="2435954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rot="8100000">
            <a:off x="8431708" y="2778917"/>
            <a:ext cx="277893" cy="27789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8126075" y="-508950"/>
            <a:ext cx="1460700" cy="146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-228450" y="3778375"/>
            <a:ext cx="1525500" cy="152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720000" y="570550"/>
            <a:ext cx="4840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6"/>
          <p:cNvSpPr/>
          <p:nvPr/>
        </p:nvSpPr>
        <p:spPr>
          <a:xfrm>
            <a:off x="7581005" y="723350"/>
            <a:ext cx="1563000" cy="2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 rot="2700000">
            <a:off x="6837897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 rot="2700000">
            <a:off x="7130006" y="710929"/>
            <a:ext cx="236739" cy="236739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6"/>
          <p:cNvGrpSpPr/>
          <p:nvPr/>
        </p:nvGrpSpPr>
        <p:grpSpPr>
          <a:xfrm>
            <a:off x="2480622" y="4718352"/>
            <a:ext cx="4182751" cy="402045"/>
            <a:chOff x="-79178" y="4632327"/>
            <a:chExt cx="4182751" cy="402045"/>
          </a:xfrm>
        </p:grpSpPr>
        <p:sp>
          <p:nvSpPr>
            <p:cNvPr id="157" name="Google Shape;157;p6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-141700" y="1154800"/>
            <a:ext cx="5186100" cy="28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 txBox="1"/>
          <p:nvPr>
            <p:ph type="title"/>
          </p:nvPr>
        </p:nvSpPr>
        <p:spPr>
          <a:xfrm>
            <a:off x="720000" y="1890725"/>
            <a:ext cx="41691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7"/>
          <p:cNvSpPr txBox="1"/>
          <p:nvPr>
            <p:ph idx="1" type="subTitle"/>
          </p:nvPr>
        </p:nvSpPr>
        <p:spPr>
          <a:xfrm>
            <a:off x="720000" y="2424725"/>
            <a:ext cx="41691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7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-170050" y="-530400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1246900" y="-286175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 txBox="1"/>
          <p:nvPr>
            <p:ph type="title"/>
          </p:nvPr>
        </p:nvSpPr>
        <p:spPr>
          <a:xfrm>
            <a:off x="3134400" y="2966250"/>
            <a:ext cx="28752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0" name="Google Shape;200;p8"/>
          <p:cNvSpPr txBox="1"/>
          <p:nvPr>
            <p:ph idx="1" type="subTitle"/>
          </p:nvPr>
        </p:nvSpPr>
        <p:spPr>
          <a:xfrm>
            <a:off x="1231050" y="1704750"/>
            <a:ext cx="66819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1" name="Google Shape;201;p8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8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208" name="Google Shape;208;p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9"/>
          <p:cNvSpPr txBox="1"/>
          <p:nvPr>
            <p:ph idx="1" type="subTitle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fmla="val 355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4602750" y="578300"/>
            <a:ext cx="33324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2" name="Google Shape;282;p10"/>
          <p:cNvSpPr/>
          <p:nvPr/>
        </p:nvSpPr>
        <p:spPr>
          <a:xfrm rot="10800000">
            <a:off x="-9" y="4209122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 rot="-8100000">
            <a:off x="2019785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 rot="-8100000">
            <a:off x="1727676" y="4196604"/>
            <a:ext cx="236739" cy="236739"/>
          </a:xfrm>
          <a:prstGeom prst="plus">
            <a:avLst>
              <a:gd fmla="val 3557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-446075" y="-247625"/>
            <a:ext cx="1466700" cy="14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 rot="-5400000">
            <a:off x="6851597" y="2370727"/>
            <a:ext cx="4182751" cy="402045"/>
            <a:chOff x="-79178" y="4632327"/>
            <a:chExt cx="4182751" cy="402045"/>
          </a:xfrm>
        </p:grpSpPr>
        <p:sp>
          <p:nvSpPr>
            <p:cNvPr id="287" name="Google Shape;287;p10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0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9"/>
          <p:cNvSpPr txBox="1"/>
          <p:nvPr>
            <p:ph type="ctrTitle"/>
          </p:nvPr>
        </p:nvSpPr>
        <p:spPr>
          <a:xfrm>
            <a:off x="1785300" y="1574400"/>
            <a:ext cx="55734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WITHIN TELECOM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0" y="0"/>
            <a:ext cx="83228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 txBox="1"/>
          <p:nvPr>
            <p:ph type="title"/>
          </p:nvPr>
        </p:nvSpPr>
        <p:spPr>
          <a:xfrm>
            <a:off x="320500" y="270925"/>
            <a:ext cx="40719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Base Models</a:t>
            </a:r>
            <a:endParaRPr/>
          </a:p>
        </p:txBody>
      </p:sp>
      <p:sp>
        <p:nvSpPr>
          <p:cNvPr id="795" name="Google Shape;795;p39"/>
          <p:cNvSpPr txBox="1"/>
          <p:nvPr>
            <p:ph idx="4294967295" type="subTitle"/>
          </p:nvPr>
        </p:nvSpPr>
        <p:spPr>
          <a:xfrm>
            <a:off x="4861399" y="1876088"/>
            <a:ext cx="16230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swald"/>
                <a:ea typeface="Oswald"/>
                <a:cs typeface="Oswald"/>
                <a:sym typeface="Oswald"/>
              </a:rPr>
              <a:t>Random Forest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6" name="Google Shape;796;p39"/>
          <p:cNvSpPr txBox="1"/>
          <p:nvPr>
            <p:ph idx="4294967295" type="subTitle"/>
          </p:nvPr>
        </p:nvSpPr>
        <p:spPr>
          <a:xfrm>
            <a:off x="6719550" y="1876100"/>
            <a:ext cx="20907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  <a:endParaRPr b="1" sz="17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7" name="Google Shape;797;p39"/>
          <p:cNvSpPr txBox="1"/>
          <p:nvPr>
            <p:ph idx="4294967295" type="subTitle"/>
          </p:nvPr>
        </p:nvSpPr>
        <p:spPr>
          <a:xfrm>
            <a:off x="5170400" y="2221850"/>
            <a:ext cx="13926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86%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8" name="Google Shape;798;p39"/>
          <p:cNvSpPr txBox="1"/>
          <p:nvPr>
            <p:ph idx="4294967295" type="subTitle"/>
          </p:nvPr>
        </p:nvSpPr>
        <p:spPr>
          <a:xfrm>
            <a:off x="7163100" y="2249000"/>
            <a:ext cx="1203600" cy="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78%</a:t>
            </a:r>
            <a:endParaRPr b="1" sz="3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9" name="Google Shape;799;p39"/>
          <p:cNvSpPr txBox="1"/>
          <p:nvPr>
            <p:ph idx="4294967295" type="subTitle"/>
          </p:nvPr>
        </p:nvSpPr>
        <p:spPr>
          <a:xfrm>
            <a:off x="6719550" y="3310736"/>
            <a:ext cx="16230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Random Forest</a:t>
            </a:r>
            <a:endParaRPr b="1" sz="17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0" name="Google Shape;800;p39"/>
          <p:cNvSpPr txBox="1"/>
          <p:nvPr>
            <p:ph idx="4294967295" type="subTitle"/>
          </p:nvPr>
        </p:nvSpPr>
        <p:spPr>
          <a:xfrm>
            <a:off x="5125100" y="3086313"/>
            <a:ext cx="1095600" cy="8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86%</a:t>
            </a:r>
            <a:endParaRPr b="1" sz="3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1" name="Google Shape;8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0" y="1487125"/>
            <a:ext cx="4284400" cy="33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0"/>
          <p:cNvSpPr txBox="1"/>
          <p:nvPr>
            <p:ph type="title"/>
          </p:nvPr>
        </p:nvSpPr>
        <p:spPr>
          <a:xfrm>
            <a:off x="320500" y="270925"/>
            <a:ext cx="40719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Tuned Models</a:t>
            </a:r>
            <a:endParaRPr/>
          </a:p>
        </p:txBody>
      </p:sp>
      <p:pic>
        <p:nvPicPr>
          <p:cNvPr id="807" name="Google Shape;8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25" y="1652438"/>
            <a:ext cx="4219575" cy="32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0"/>
          <p:cNvSpPr txBox="1"/>
          <p:nvPr>
            <p:ph idx="4294967295" type="subTitle"/>
          </p:nvPr>
        </p:nvSpPr>
        <p:spPr>
          <a:xfrm>
            <a:off x="6643500" y="3086327"/>
            <a:ext cx="1623000" cy="8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Decision Tree with GridSearch CV</a:t>
            </a:r>
            <a:endParaRPr b="1" sz="17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9" name="Google Shape;809;p40"/>
          <p:cNvSpPr txBox="1"/>
          <p:nvPr>
            <p:ph idx="4294967295" type="subTitle"/>
          </p:nvPr>
        </p:nvSpPr>
        <p:spPr>
          <a:xfrm>
            <a:off x="4970150" y="3086313"/>
            <a:ext cx="1095600" cy="8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87</a:t>
            </a: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b="1" sz="3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0" name="Google Shape;810;p40"/>
          <p:cNvSpPr txBox="1"/>
          <p:nvPr>
            <p:ph idx="4294967295" type="subTitle"/>
          </p:nvPr>
        </p:nvSpPr>
        <p:spPr>
          <a:xfrm>
            <a:off x="6643500" y="1895977"/>
            <a:ext cx="1623000" cy="8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Logistic Regression with GridSearch CV</a:t>
            </a:r>
            <a:endParaRPr b="1" sz="17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1" name="Google Shape;811;p40"/>
          <p:cNvSpPr txBox="1"/>
          <p:nvPr>
            <p:ph idx="4294967295" type="subTitle"/>
          </p:nvPr>
        </p:nvSpPr>
        <p:spPr>
          <a:xfrm>
            <a:off x="4970150" y="1895963"/>
            <a:ext cx="1095600" cy="8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78</a:t>
            </a: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b="1" sz="3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1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(PyCaret)</a:t>
            </a:r>
            <a:endParaRPr/>
          </a:p>
        </p:txBody>
      </p:sp>
      <p:sp>
        <p:nvSpPr>
          <p:cNvPr id="817" name="Google Shape;817;p41"/>
          <p:cNvSpPr txBox="1"/>
          <p:nvPr>
            <p:ph idx="1" type="body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18" name="Google Shape;8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79" y="1268175"/>
            <a:ext cx="77528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2"/>
          <p:cNvSpPr txBox="1"/>
          <p:nvPr>
            <p:ph type="title"/>
          </p:nvPr>
        </p:nvSpPr>
        <p:spPr>
          <a:xfrm>
            <a:off x="720000" y="570550"/>
            <a:ext cx="49974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DT -vs- Tuned DT</a:t>
            </a:r>
            <a:endParaRPr/>
          </a:p>
        </p:txBody>
      </p:sp>
      <p:sp>
        <p:nvSpPr>
          <p:cNvPr id="824" name="Google Shape;824;p42"/>
          <p:cNvSpPr txBox="1"/>
          <p:nvPr>
            <p:ph idx="1" type="body"/>
          </p:nvPr>
        </p:nvSpPr>
        <p:spPr>
          <a:xfrm>
            <a:off x="720000" y="1268175"/>
            <a:ext cx="77040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25" name="Google Shape;8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50" y="1194600"/>
            <a:ext cx="3810525" cy="38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950" y="1263588"/>
            <a:ext cx="4122225" cy="37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3"/>
          <p:cNvSpPr txBox="1"/>
          <p:nvPr>
            <p:ph type="title"/>
          </p:nvPr>
        </p:nvSpPr>
        <p:spPr>
          <a:xfrm>
            <a:off x="98575" y="93375"/>
            <a:ext cx="5290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832" name="Google Shape;8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75" y="810075"/>
            <a:ext cx="6946774" cy="43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/>
          <p:nvPr>
            <p:ph idx="6" type="title"/>
          </p:nvPr>
        </p:nvSpPr>
        <p:spPr>
          <a:xfrm>
            <a:off x="720000" y="570550"/>
            <a:ext cx="36855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38" name="Google Shape;838;p44"/>
          <p:cNvSpPr txBox="1"/>
          <p:nvPr>
            <p:ph idx="1" type="subTitle"/>
          </p:nvPr>
        </p:nvSpPr>
        <p:spPr>
          <a:xfrm>
            <a:off x="3007475" y="157290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Service</a:t>
            </a:r>
            <a:endParaRPr/>
          </a:p>
        </p:txBody>
      </p:sp>
      <p:sp>
        <p:nvSpPr>
          <p:cNvPr id="839" name="Google Shape;839;p44"/>
          <p:cNvSpPr txBox="1"/>
          <p:nvPr>
            <p:ph idx="2" type="subTitle"/>
          </p:nvPr>
        </p:nvSpPr>
        <p:spPr>
          <a:xfrm>
            <a:off x="3007475" y="1916747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company needs to potentially focus </a:t>
            </a:r>
            <a:r>
              <a:rPr lang="en"/>
              <a:t>its</a:t>
            </a:r>
            <a:r>
              <a:rPr lang="en"/>
              <a:t> efforts in reducing customer service calls. </a:t>
            </a:r>
            <a:endParaRPr/>
          </a:p>
        </p:txBody>
      </p:sp>
      <p:sp>
        <p:nvSpPr>
          <p:cNvPr id="840" name="Google Shape;840;p44"/>
          <p:cNvSpPr txBox="1"/>
          <p:nvPr>
            <p:ph type="title"/>
          </p:nvPr>
        </p:nvSpPr>
        <p:spPr>
          <a:xfrm>
            <a:off x="1889372" y="157290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1" name="Google Shape;841;p44"/>
          <p:cNvSpPr txBox="1"/>
          <p:nvPr>
            <p:ph idx="3" type="subTitle"/>
          </p:nvPr>
        </p:nvSpPr>
        <p:spPr>
          <a:xfrm>
            <a:off x="3007475" y="32628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</a:t>
            </a:r>
            <a:endParaRPr/>
          </a:p>
        </p:txBody>
      </p:sp>
      <p:sp>
        <p:nvSpPr>
          <p:cNvPr id="842" name="Google Shape;842;p44"/>
          <p:cNvSpPr txBox="1"/>
          <p:nvPr>
            <p:ph idx="4" type="subTitle"/>
          </p:nvPr>
        </p:nvSpPr>
        <p:spPr>
          <a:xfrm>
            <a:off x="3007475" y="3605800"/>
            <a:ext cx="413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Clients with international plans do play a part in customer retention.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Business Model Enhancements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4"/>
          <p:cNvSpPr txBox="1"/>
          <p:nvPr>
            <p:ph idx="5" type="title"/>
          </p:nvPr>
        </p:nvSpPr>
        <p:spPr>
          <a:xfrm>
            <a:off x="1889372" y="3255750"/>
            <a:ext cx="996600" cy="13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5"/>
          <p:cNvSpPr txBox="1"/>
          <p:nvPr>
            <p:ph type="title"/>
          </p:nvPr>
        </p:nvSpPr>
        <p:spPr>
          <a:xfrm>
            <a:off x="720000" y="570550"/>
            <a:ext cx="3034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49" name="Google Shape;849;p45"/>
          <p:cNvSpPr txBox="1"/>
          <p:nvPr>
            <p:ph idx="1" type="subTitle"/>
          </p:nvPr>
        </p:nvSpPr>
        <p:spPr>
          <a:xfrm>
            <a:off x="3686475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</a:t>
            </a:r>
            <a:endParaRPr/>
          </a:p>
        </p:txBody>
      </p:sp>
      <p:sp>
        <p:nvSpPr>
          <p:cNvPr id="850" name="Google Shape;850;p45"/>
          <p:cNvSpPr txBox="1"/>
          <p:nvPr>
            <p:ph idx="2" type="subTitle"/>
          </p:nvPr>
        </p:nvSpPr>
        <p:spPr>
          <a:xfrm>
            <a:off x="3329175" y="22705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with stakeholders to gain more insight</a:t>
            </a:r>
            <a:endParaRPr/>
          </a:p>
        </p:txBody>
      </p:sp>
      <p:sp>
        <p:nvSpPr>
          <p:cNvPr id="851" name="Google Shape;851;p45"/>
          <p:cNvSpPr txBox="1"/>
          <p:nvPr>
            <p:ph idx="3" type="subTitle"/>
          </p:nvPr>
        </p:nvSpPr>
        <p:spPr>
          <a:xfrm>
            <a:off x="6301200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Storytelling</a:t>
            </a:r>
            <a:endParaRPr/>
          </a:p>
        </p:txBody>
      </p:sp>
      <p:sp>
        <p:nvSpPr>
          <p:cNvPr id="852" name="Google Shape;852;p45"/>
          <p:cNvSpPr txBox="1"/>
          <p:nvPr>
            <p:ph idx="4" type="subTitle"/>
          </p:nvPr>
        </p:nvSpPr>
        <p:spPr>
          <a:xfrm>
            <a:off x="5943900" y="2270575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customer journey and voice</a:t>
            </a:r>
            <a:endParaRPr/>
          </a:p>
        </p:txBody>
      </p:sp>
      <p:sp>
        <p:nvSpPr>
          <p:cNvPr id="853" name="Google Shape;853;p45"/>
          <p:cNvSpPr txBox="1"/>
          <p:nvPr>
            <p:ph idx="5" type="subTitle"/>
          </p:nvPr>
        </p:nvSpPr>
        <p:spPr>
          <a:xfrm>
            <a:off x="1077300" y="1931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854" name="Google Shape;854;p45"/>
          <p:cNvSpPr txBox="1"/>
          <p:nvPr>
            <p:ph idx="6" type="subTitle"/>
          </p:nvPr>
        </p:nvSpPr>
        <p:spPr>
          <a:xfrm>
            <a:off x="720000" y="227065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PyCaret as tool</a:t>
            </a:r>
            <a:endParaRPr/>
          </a:p>
        </p:txBody>
      </p:sp>
      <p:sp>
        <p:nvSpPr>
          <p:cNvPr id="855" name="Google Shape;855;p45"/>
          <p:cNvSpPr txBox="1"/>
          <p:nvPr>
            <p:ph idx="7" type="subTitle"/>
          </p:nvPr>
        </p:nvSpPr>
        <p:spPr>
          <a:xfrm>
            <a:off x="3686475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</a:t>
            </a:r>
            <a:endParaRPr/>
          </a:p>
        </p:txBody>
      </p:sp>
      <p:sp>
        <p:nvSpPr>
          <p:cNvPr id="856" name="Google Shape;856;p45"/>
          <p:cNvSpPr txBox="1"/>
          <p:nvPr>
            <p:ph idx="8" type="subTitle"/>
          </p:nvPr>
        </p:nvSpPr>
        <p:spPr>
          <a:xfrm>
            <a:off x="3329175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trends within the telecom space and subscription based business models</a:t>
            </a:r>
            <a:endParaRPr/>
          </a:p>
        </p:txBody>
      </p:sp>
      <p:sp>
        <p:nvSpPr>
          <p:cNvPr id="857" name="Google Shape;857;p45"/>
          <p:cNvSpPr txBox="1"/>
          <p:nvPr>
            <p:ph idx="9" type="subTitle"/>
          </p:nvPr>
        </p:nvSpPr>
        <p:spPr>
          <a:xfrm>
            <a:off x="6301200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Versioning</a:t>
            </a:r>
            <a:endParaRPr/>
          </a:p>
        </p:txBody>
      </p:sp>
      <p:sp>
        <p:nvSpPr>
          <p:cNvPr id="858" name="Google Shape;858;p45"/>
          <p:cNvSpPr txBox="1"/>
          <p:nvPr>
            <p:ph idx="13" type="subTitle"/>
          </p:nvPr>
        </p:nvSpPr>
        <p:spPr>
          <a:xfrm>
            <a:off x="5943900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new models with new data</a:t>
            </a:r>
            <a:endParaRPr/>
          </a:p>
        </p:txBody>
      </p:sp>
      <p:sp>
        <p:nvSpPr>
          <p:cNvPr id="859" name="Google Shape;859;p45"/>
          <p:cNvSpPr txBox="1"/>
          <p:nvPr>
            <p:ph idx="14" type="subTitle"/>
          </p:nvPr>
        </p:nvSpPr>
        <p:spPr>
          <a:xfrm>
            <a:off x="1077300" y="352932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860" name="Google Shape;860;p45"/>
          <p:cNvSpPr txBox="1"/>
          <p:nvPr>
            <p:ph idx="15" type="subTitle"/>
          </p:nvPr>
        </p:nvSpPr>
        <p:spPr>
          <a:xfrm>
            <a:off x="720000" y="3872700"/>
            <a:ext cx="24801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other competitors and forecasting trends</a:t>
            </a:r>
            <a:endParaRPr/>
          </a:p>
        </p:txBody>
      </p:sp>
      <p:grpSp>
        <p:nvGrpSpPr>
          <p:cNvPr id="861" name="Google Shape;861;p45"/>
          <p:cNvGrpSpPr/>
          <p:nvPr/>
        </p:nvGrpSpPr>
        <p:grpSpPr>
          <a:xfrm>
            <a:off x="7034771" y="1593234"/>
            <a:ext cx="298377" cy="354519"/>
            <a:chOff x="-48233050" y="3569725"/>
            <a:chExt cx="252050" cy="299475"/>
          </a:xfrm>
        </p:grpSpPr>
        <p:sp>
          <p:nvSpPr>
            <p:cNvPr id="862" name="Google Shape;862;p45"/>
            <p:cNvSpPr/>
            <p:nvPr/>
          </p:nvSpPr>
          <p:spPr>
            <a:xfrm>
              <a:off x="-48233050" y="3569725"/>
              <a:ext cx="252050" cy="299475"/>
            </a:xfrm>
            <a:custGeom>
              <a:rect b="b" l="l" r="r" t="t"/>
              <a:pathLst>
                <a:path extrusionOk="0" h="11979" w="10082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-48170050" y="3622650"/>
              <a:ext cx="100050" cy="103225"/>
            </a:xfrm>
            <a:custGeom>
              <a:rect b="b" l="l" r="r" t="t"/>
              <a:pathLst>
                <a:path extrusionOk="0" h="4129" w="4002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-48129100" y="36652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45"/>
          <p:cNvGrpSpPr/>
          <p:nvPr/>
        </p:nvGrpSpPr>
        <p:grpSpPr>
          <a:xfrm>
            <a:off x="7006329" y="3185892"/>
            <a:ext cx="355258" cy="356205"/>
            <a:chOff x="-46409700" y="3569100"/>
            <a:chExt cx="300100" cy="300900"/>
          </a:xfrm>
        </p:grpSpPr>
        <p:sp>
          <p:nvSpPr>
            <p:cNvPr id="866" name="Google Shape;866;p45"/>
            <p:cNvSpPr/>
            <p:nvPr/>
          </p:nvSpPr>
          <p:spPr>
            <a:xfrm>
              <a:off x="-46234850" y="3569100"/>
              <a:ext cx="18125" cy="52800"/>
            </a:xfrm>
            <a:custGeom>
              <a:rect b="b" l="l" r="r" t="t"/>
              <a:pathLst>
                <a:path extrusionOk="0" h="2112" w="725">
                  <a:moveTo>
                    <a:pt x="0" y="1"/>
                  </a:moveTo>
                  <a:lnTo>
                    <a:pt x="0" y="2111"/>
                  </a:lnTo>
                  <a:lnTo>
                    <a:pt x="725" y="2111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-46270300" y="374552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-46305750" y="3710875"/>
              <a:ext cx="89025" cy="88225"/>
            </a:xfrm>
            <a:custGeom>
              <a:rect b="b" l="l" r="r" t="t"/>
              <a:pathLst>
                <a:path extrusionOk="0" h="3529" w="3561">
                  <a:moveTo>
                    <a:pt x="1765" y="662"/>
                  </a:moveTo>
                  <a:cubicBezTo>
                    <a:pt x="2364" y="662"/>
                    <a:pt x="2836" y="1135"/>
                    <a:pt x="2836" y="1733"/>
                  </a:cubicBezTo>
                  <a:cubicBezTo>
                    <a:pt x="2836" y="2332"/>
                    <a:pt x="2364" y="2804"/>
                    <a:pt x="1765" y="2804"/>
                  </a:cubicBezTo>
                  <a:cubicBezTo>
                    <a:pt x="1198" y="2804"/>
                    <a:pt x="725" y="2332"/>
                    <a:pt x="725" y="1733"/>
                  </a:cubicBezTo>
                  <a:cubicBezTo>
                    <a:pt x="725" y="1135"/>
                    <a:pt x="1198" y="662"/>
                    <a:pt x="1765" y="662"/>
                  </a:cubicBezTo>
                  <a:close/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cubicBezTo>
                    <a:pt x="1" y="2741"/>
                    <a:pt x="788" y="3529"/>
                    <a:pt x="1765" y="3529"/>
                  </a:cubicBezTo>
                  <a:cubicBezTo>
                    <a:pt x="2773" y="3529"/>
                    <a:pt x="3561" y="2741"/>
                    <a:pt x="3561" y="1765"/>
                  </a:cubicBezTo>
                  <a:cubicBezTo>
                    <a:pt x="3561" y="788"/>
                    <a:pt x="2773" y="0"/>
                    <a:pt x="1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-46409700" y="3569900"/>
              <a:ext cx="300100" cy="300100"/>
            </a:xfrm>
            <a:custGeom>
              <a:rect b="b" l="l" r="r" t="t"/>
              <a:pathLst>
                <a:path extrusionOk="0" h="12004" w="12004">
                  <a:moveTo>
                    <a:pt x="5923" y="4978"/>
                  </a:moveTo>
                  <a:cubicBezTo>
                    <a:pt x="7278" y="4978"/>
                    <a:pt x="8381" y="6081"/>
                    <a:pt x="8381" y="7404"/>
                  </a:cubicBezTo>
                  <a:cubicBezTo>
                    <a:pt x="8412" y="8758"/>
                    <a:pt x="7309" y="9830"/>
                    <a:pt x="5923" y="9830"/>
                  </a:cubicBezTo>
                  <a:cubicBezTo>
                    <a:pt x="4600" y="9830"/>
                    <a:pt x="3497" y="8727"/>
                    <a:pt x="3497" y="7404"/>
                  </a:cubicBezTo>
                  <a:cubicBezTo>
                    <a:pt x="3497" y="6081"/>
                    <a:pt x="4600" y="4978"/>
                    <a:pt x="5923" y="4978"/>
                  </a:cubicBezTo>
                  <a:close/>
                  <a:moveTo>
                    <a:pt x="2426" y="9861"/>
                  </a:moveTo>
                  <a:cubicBezTo>
                    <a:pt x="2647" y="9861"/>
                    <a:pt x="2773" y="10019"/>
                    <a:pt x="2773" y="10208"/>
                  </a:cubicBezTo>
                  <a:cubicBezTo>
                    <a:pt x="2773" y="10397"/>
                    <a:pt x="2647" y="10554"/>
                    <a:pt x="2426" y="10554"/>
                  </a:cubicBezTo>
                  <a:lnTo>
                    <a:pt x="1733" y="10554"/>
                  </a:lnTo>
                  <a:cubicBezTo>
                    <a:pt x="1512" y="10554"/>
                    <a:pt x="1386" y="10397"/>
                    <a:pt x="1386" y="10208"/>
                  </a:cubicBezTo>
                  <a:cubicBezTo>
                    <a:pt x="1386" y="10019"/>
                    <a:pt x="1512" y="9861"/>
                    <a:pt x="1733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1657"/>
                  </a:lnTo>
                  <a:cubicBezTo>
                    <a:pt x="0" y="11846"/>
                    <a:pt x="158" y="12003"/>
                    <a:pt x="347" y="12003"/>
                  </a:cubicBezTo>
                  <a:lnTo>
                    <a:pt x="11657" y="12003"/>
                  </a:lnTo>
                  <a:cubicBezTo>
                    <a:pt x="11846" y="12003"/>
                    <a:pt x="12004" y="11846"/>
                    <a:pt x="12004" y="11657"/>
                  </a:cubicBezTo>
                  <a:lnTo>
                    <a:pt x="12004" y="2489"/>
                  </a:lnTo>
                  <a:cubicBezTo>
                    <a:pt x="11909" y="2331"/>
                    <a:pt x="11878" y="2237"/>
                    <a:pt x="11846" y="2205"/>
                  </a:cubicBezTo>
                  <a:lnTo>
                    <a:pt x="9830" y="189"/>
                  </a:lnTo>
                  <a:lnTo>
                    <a:pt x="9830" y="3875"/>
                  </a:lnTo>
                  <a:cubicBezTo>
                    <a:pt x="9830" y="4064"/>
                    <a:pt x="9672" y="4222"/>
                    <a:pt x="9483" y="4222"/>
                  </a:cubicBezTo>
                  <a:lnTo>
                    <a:pt x="2458" y="4222"/>
                  </a:lnTo>
                  <a:cubicBezTo>
                    <a:pt x="2269" y="4222"/>
                    <a:pt x="2111" y="4064"/>
                    <a:pt x="2111" y="3875"/>
                  </a:cubicBezTo>
                  <a:lnTo>
                    <a:pt x="21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-46341175" y="3569100"/>
              <a:ext cx="159125" cy="87450"/>
            </a:xfrm>
            <a:custGeom>
              <a:rect b="b" l="l" r="r" t="t"/>
              <a:pathLst>
                <a:path extrusionOk="0" h="3498" w="6365">
                  <a:moveTo>
                    <a:pt x="0" y="1"/>
                  </a:moveTo>
                  <a:lnTo>
                    <a:pt x="0" y="3498"/>
                  </a:lnTo>
                  <a:lnTo>
                    <a:pt x="6364" y="3498"/>
                  </a:lnTo>
                  <a:lnTo>
                    <a:pt x="6364" y="1"/>
                  </a:lnTo>
                  <a:lnTo>
                    <a:pt x="5640" y="1"/>
                  </a:lnTo>
                  <a:lnTo>
                    <a:pt x="5640" y="2426"/>
                  </a:lnTo>
                  <a:cubicBezTo>
                    <a:pt x="5640" y="2647"/>
                    <a:pt x="5482" y="2773"/>
                    <a:pt x="5293" y="2773"/>
                  </a:cubicBezTo>
                  <a:lnTo>
                    <a:pt x="3875" y="2773"/>
                  </a:lnTo>
                  <a:cubicBezTo>
                    <a:pt x="3655" y="2773"/>
                    <a:pt x="3497" y="2647"/>
                    <a:pt x="3497" y="2426"/>
                  </a:cubicBezTo>
                  <a:lnTo>
                    <a:pt x="3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45"/>
          <p:cNvGrpSpPr/>
          <p:nvPr/>
        </p:nvGrpSpPr>
        <p:grpSpPr>
          <a:xfrm>
            <a:off x="1770297" y="3184974"/>
            <a:ext cx="379497" cy="358070"/>
            <a:chOff x="-46422300" y="3936925"/>
            <a:chExt cx="320575" cy="302475"/>
          </a:xfrm>
        </p:grpSpPr>
        <p:sp>
          <p:nvSpPr>
            <p:cNvPr id="872" name="Google Shape;872;p45"/>
            <p:cNvSpPr/>
            <p:nvPr/>
          </p:nvSpPr>
          <p:spPr>
            <a:xfrm>
              <a:off x="-46254550" y="3936925"/>
              <a:ext cx="152825" cy="300900"/>
            </a:xfrm>
            <a:custGeom>
              <a:rect b="b" l="l" r="r" t="t"/>
              <a:pathLst>
                <a:path extrusionOk="0" h="12036" w="6113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-46422300" y="3938500"/>
              <a:ext cx="152025" cy="300900"/>
            </a:xfrm>
            <a:custGeom>
              <a:rect b="b" l="l" r="r" t="t"/>
              <a:pathLst>
                <a:path extrusionOk="0" h="12036" w="6081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45"/>
          <p:cNvGrpSpPr/>
          <p:nvPr/>
        </p:nvGrpSpPr>
        <p:grpSpPr>
          <a:xfrm>
            <a:off x="4391598" y="3230633"/>
            <a:ext cx="355258" cy="311458"/>
            <a:chOff x="-46042675" y="3218600"/>
            <a:chExt cx="300100" cy="263100"/>
          </a:xfrm>
        </p:grpSpPr>
        <p:sp>
          <p:nvSpPr>
            <p:cNvPr id="875" name="Google Shape;875;p45"/>
            <p:cNvSpPr/>
            <p:nvPr/>
          </p:nvSpPr>
          <p:spPr>
            <a:xfrm>
              <a:off x="-46042675" y="3302875"/>
              <a:ext cx="35475" cy="130000"/>
            </a:xfrm>
            <a:custGeom>
              <a:rect b="b" l="l" r="r" t="t"/>
              <a:pathLst>
                <a:path extrusionOk="0" h="5200" w="1419">
                  <a:moveTo>
                    <a:pt x="1" y="1"/>
                  </a:moveTo>
                  <a:lnTo>
                    <a:pt x="1" y="5199"/>
                  </a:lnTo>
                  <a:lnTo>
                    <a:pt x="1418" y="4506"/>
                  </a:lnTo>
                  <a:lnTo>
                    <a:pt x="1418" y="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-45919025" y="3341475"/>
              <a:ext cx="53600" cy="52800"/>
            </a:xfrm>
            <a:custGeom>
              <a:rect b="b" l="l" r="r" t="t"/>
              <a:pathLst>
                <a:path extrusionOk="0" h="2112" w="2144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71" y="2112"/>
                    <a:pt x="2143" y="1639"/>
                    <a:pt x="2143" y="1072"/>
                  </a:cubicBezTo>
                  <a:cubicBezTo>
                    <a:pt x="2143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-45778025" y="3302875"/>
              <a:ext cx="35450" cy="130000"/>
            </a:xfrm>
            <a:custGeom>
              <a:rect b="b" l="l" r="r" t="t"/>
              <a:pathLst>
                <a:path extrusionOk="0" h="5200" w="1418">
                  <a:moveTo>
                    <a:pt x="1418" y="1"/>
                  </a:moveTo>
                  <a:lnTo>
                    <a:pt x="0" y="726"/>
                  </a:lnTo>
                  <a:lnTo>
                    <a:pt x="0" y="4506"/>
                  </a:lnTo>
                  <a:lnTo>
                    <a:pt x="1418" y="5199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-46042675" y="3235950"/>
              <a:ext cx="300100" cy="245750"/>
            </a:xfrm>
            <a:custGeom>
              <a:rect b="b" l="l" r="r" t="t"/>
              <a:pathLst>
                <a:path extrusionOk="0" h="9830" w="12004">
                  <a:moveTo>
                    <a:pt x="6018" y="2142"/>
                  </a:moveTo>
                  <a:cubicBezTo>
                    <a:pt x="7751" y="2142"/>
                    <a:pt x="9168" y="3560"/>
                    <a:pt x="9168" y="5293"/>
                  </a:cubicBezTo>
                  <a:cubicBezTo>
                    <a:pt x="9168" y="7026"/>
                    <a:pt x="7751" y="8443"/>
                    <a:pt x="6018" y="8443"/>
                  </a:cubicBezTo>
                  <a:cubicBezTo>
                    <a:pt x="4285" y="8443"/>
                    <a:pt x="2867" y="7026"/>
                    <a:pt x="2867" y="5293"/>
                  </a:cubicBezTo>
                  <a:cubicBezTo>
                    <a:pt x="2867" y="3560"/>
                    <a:pt x="4285" y="2142"/>
                    <a:pt x="6018" y="2142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78"/>
                  </a:cubicBezTo>
                  <a:lnTo>
                    <a:pt x="1418" y="725"/>
                  </a:lnTo>
                  <a:lnTo>
                    <a:pt x="1072" y="725"/>
                  </a:lnTo>
                  <a:cubicBezTo>
                    <a:pt x="473" y="725"/>
                    <a:pt x="1" y="1197"/>
                    <a:pt x="1" y="1796"/>
                  </a:cubicBezTo>
                  <a:lnTo>
                    <a:pt x="1" y="1890"/>
                  </a:lnTo>
                  <a:lnTo>
                    <a:pt x="1922" y="2835"/>
                  </a:lnTo>
                  <a:cubicBezTo>
                    <a:pt x="2048" y="2930"/>
                    <a:pt x="2143" y="3056"/>
                    <a:pt x="2143" y="3151"/>
                  </a:cubicBezTo>
                  <a:lnTo>
                    <a:pt x="2143" y="7372"/>
                  </a:lnTo>
                  <a:cubicBezTo>
                    <a:pt x="2143" y="7498"/>
                    <a:pt x="2048" y="7624"/>
                    <a:pt x="1922" y="7687"/>
                  </a:cubicBezTo>
                  <a:lnTo>
                    <a:pt x="1" y="8632"/>
                  </a:lnTo>
                  <a:lnTo>
                    <a:pt x="1" y="8758"/>
                  </a:lnTo>
                  <a:cubicBezTo>
                    <a:pt x="1" y="9357"/>
                    <a:pt x="473" y="9830"/>
                    <a:pt x="1072" y="9830"/>
                  </a:cubicBezTo>
                  <a:lnTo>
                    <a:pt x="10964" y="9830"/>
                  </a:lnTo>
                  <a:cubicBezTo>
                    <a:pt x="11531" y="9830"/>
                    <a:pt x="12004" y="9357"/>
                    <a:pt x="12004" y="8758"/>
                  </a:cubicBezTo>
                  <a:lnTo>
                    <a:pt x="12004" y="8632"/>
                  </a:lnTo>
                  <a:lnTo>
                    <a:pt x="10082" y="7687"/>
                  </a:lnTo>
                  <a:cubicBezTo>
                    <a:pt x="9956" y="7624"/>
                    <a:pt x="9893" y="7498"/>
                    <a:pt x="9893" y="7372"/>
                  </a:cubicBezTo>
                  <a:lnTo>
                    <a:pt x="9893" y="3151"/>
                  </a:lnTo>
                  <a:cubicBezTo>
                    <a:pt x="9893" y="3056"/>
                    <a:pt x="9956" y="2930"/>
                    <a:pt x="10082" y="2835"/>
                  </a:cubicBezTo>
                  <a:lnTo>
                    <a:pt x="12004" y="1890"/>
                  </a:lnTo>
                  <a:lnTo>
                    <a:pt x="12004" y="1796"/>
                  </a:lnTo>
                  <a:cubicBezTo>
                    <a:pt x="12004" y="1197"/>
                    <a:pt x="11531" y="725"/>
                    <a:pt x="10933" y="725"/>
                  </a:cubicBez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-45952875" y="3306025"/>
              <a:ext cx="122100" cy="122125"/>
            </a:xfrm>
            <a:custGeom>
              <a:rect b="b" l="l" r="r" t="t"/>
              <a:pathLst>
                <a:path extrusionOk="0" h="4885" w="4884">
                  <a:moveTo>
                    <a:pt x="2426" y="663"/>
                  </a:moveTo>
                  <a:cubicBezTo>
                    <a:pt x="3403" y="663"/>
                    <a:pt x="4190" y="1450"/>
                    <a:pt x="4190" y="2458"/>
                  </a:cubicBezTo>
                  <a:cubicBezTo>
                    <a:pt x="4159" y="3435"/>
                    <a:pt x="3371" y="4223"/>
                    <a:pt x="2426" y="4223"/>
                  </a:cubicBezTo>
                  <a:cubicBezTo>
                    <a:pt x="1449" y="4223"/>
                    <a:pt x="662" y="3435"/>
                    <a:pt x="662" y="2458"/>
                  </a:cubicBezTo>
                  <a:cubicBezTo>
                    <a:pt x="662" y="1450"/>
                    <a:pt x="1449" y="663"/>
                    <a:pt x="2426" y="663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4"/>
                    <a:pt x="0" y="2458"/>
                  </a:cubicBezTo>
                  <a:cubicBezTo>
                    <a:pt x="0" y="3782"/>
                    <a:pt x="1103" y="4884"/>
                    <a:pt x="2426" y="4884"/>
                  </a:cubicBezTo>
                  <a:cubicBezTo>
                    <a:pt x="3781" y="4884"/>
                    <a:pt x="4883" y="3782"/>
                    <a:pt x="4883" y="2458"/>
                  </a:cubicBezTo>
                  <a:cubicBezTo>
                    <a:pt x="4883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-45941075" y="3218600"/>
              <a:ext cx="98475" cy="17375"/>
            </a:xfrm>
            <a:custGeom>
              <a:rect b="b" l="l" r="r" t="t"/>
              <a:pathLst>
                <a:path extrusionOk="0" h="695" w="3939">
                  <a:moveTo>
                    <a:pt x="536" y="1"/>
                  </a:moveTo>
                  <a:cubicBezTo>
                    <a:pt x="410" y="1"/>
                    <a:pt x="316" y="64"/>
                    <a:pt x="221" y="190"/>
                  </a:cubicBezTo>
                  <a:lnTo>
                    <a:pt x="1" y="694"/>
                  </a:lnTo>
                  <a:lnTo>
                    <a:pt x="3939" y="694"/>
                  </a:lnTo>
                  <a:lnTo>
                    <a:pt x="3655" y="190"/>
                  </a:lnTo>
                  <a:cubicBezTo>
                    <a:pt x="3592" y="64"/>
                    <a:pt x="3466" y="1"/>
                    <a:pt x="3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45"/>
          <p:cNvGrpSpPr/>
          <p:nvPr/>
        </p:nvGrpSpPr>
        <p:grpSpPr>
          <a:xfrm>
            <a:off x="1808038" y="1592451"/>
            <a:ext cx="304000" cy="356205"/>
            <a:chOff x="-49375900" y="3550975"/>
            <a:chExt cx="256800" cy="300900"/>
          </a:xfrm>
        </p:grpSpPr>
        <p:sp>
          <p:nvSpPr>
            <p:cNvPr id="882" name="Google Shape;882;p45"/>
            <p:cNvSpPr/>
            <p:nvPr/>
          </p:nvSpPr>
          <p:spPr>
            <a:xfrm>
              <a:off x="-49231775" y="3638425"/>
              <a:ext cx="59100" cy="59075"/>
            </a:xfrm>
            <a:custGeom>
              <a:rect b="b" l="l" r="r" t="t"/>
              <a:pathLst>
                <a:path extrusionOk="0" h="2363" w="2364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-49291625" y="3726625"/>
              <a:ext cx="87450" cy="123675"/>
            </a:xfrm>
            <a:custGeom>
              <a:rect b="b" l="l" r="r" t="t"/>
              <a:pathLst>
                <a:path extrusionOk="0" h="4947" w="3498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-49288475" y="3647075"/>
              <a:ext cx="81150" cy="61450"/>
            </a:xfrm>
            <a:custGeom>
              <a:rect b="b" l="l" r="r" t="t"/>
              <a:pathLst>
                <a:path extrusionOk="0" h="2458" w="3246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-49375900" y="3648650"/>
              <a:ext cx="59100" cy="59875"/>
            </a:xfrm>
            <a:custGeom>
              <a:rect b="b" l="l" r="r" t="t"/>
              <a:pathLst>
                <a:path extrusionOk="0" h="2395" w="2364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-49229400" y="3726625"/>
              <a:ext cx="109500" cy="125250"/>
            </a:xfrm>
            <a:custGeom>
              <a:rect b="b" l="l" r="r" t="t"/>
              <a:pathLst>
                <a:path extrusionOk="0" h="5010" w="438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-49179000" y="3648650"/>
              <a:ext cx="59900" cy="59875"/>
            </a:xfrm>
            <a:custGeom>
              <a:rect b="b" l="l" r="r" t="t"/>
              <a:pathLst>
                <a:path extrusionOk="0" h="2395" w="2396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-49323125" y="3638425"/>
              <a:ext cx="59100" cy="59075"/>
            </a:xfrm>
            <a:custGeom>
              <a:rect b="b" l="l" r="r" t="t"/>
              <a:pathLst>
                <a:path extrusionOk="0" h="2363" w="2364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-49375100" y="3726625"/>
              <a:ext cx="108700" cy="125250"/>
            </a:xfrm>
            <a:custGeom>
              <a:rect b="b" l="l" r="r" t="t"/>
              <a:pathLst>
                <a:path extrusionOk="0" h="5010" w="4348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-49256975" y="3550975"/>
              <a:ext cx="17350" cy="53600"/>
            </a:xfrm>
            <a:custGeom>
              <a:rect b="b" l="l" r="r" t="t"/>
              <a:pathLst>
                <a:path extrusionOk="0" h="2144" w="694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-49323125" y="3575850"/>
              <a:ext cx="43350" cy="32650"/>
            </a:xfrm>
            <a:custGeom>
              <a:rect b="b" l="l" r="r" t="t"/>
              <a:pathLst>
                <a:path extrusionOk="0" h="1306" w="1734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-49217575" y="3575525"/>
              <a:ext cx="44900" cy="32975"/>
            </a:xfrm>
            <a:custGeom>
              <a:rect b="b" l="l" r="r" t="t"/>
              <a:pathLst>
                <a:path extrusionOk="0" h="1319" w="1796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5"/>
          <p:cNvGrpSpPr/>
          <p:nvPr/>
        </p:nvGrpSpPr>
        <p:grpSpPr>
          <a:xfrm>
            <a:off x="4394826" y="1593337"/>
            <a:ext cx="354341" cy="354341"/>
            <a:chOff x="-49027775" y="3183175"/>
            <a:chExt cx="299325" cy="299325"/>
          </a:xfrm>
        </p:grpSpPr>
        <p:sp>
          <p:nvSpPr>
            <p:cNvPr id="894" name="Google Shape;894;p45"/>
            <p:cNvSpPr/>
            <p:nvPr/>
          </p:nvSpPr>
          <p:spPr>
            <a:xfrm>
              <a:off x="-48870250" y="3183175"/>
              <a:ext cx="141800" cy="185900"/>
            </a:xfrm>
            <a:custGeom>
              <a:rect b="b" l="l" r="r" t="t"/>
              <a:pathLst>
                <a:path extrusionOk="0" h="7436" w="5672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-49027775" y="3183175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-49027775" y="3295800"/>
              <a:ext cx="141800" cy="186700"/>
            </a:xfrm>
            <a:custGeom>
              <a:rect b="b" l="l" r="r" t="t"/>
              <a:pathLst>
                <a:path extrusionOk="0" h="7468" w="5672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-48914350" y="3340700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762" y="0"/>
            <a:ext cx="7340475" cy="38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7"/>
          <p:cNvSpPr txBox="1"/>
          <p:nvPr>
            <p:ph type="title"/>
          </p:nvPr>
        </p:nvSpPr>
        <p:spPr>
          <a:xfrm>
            <a:off x="894975" y="823125"/>
            <a:ext cx="26595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pic>
        <p:nvPicPr>
          <p:cNvPr id="908" name="Google Shape;908;p47"/>
          <p:cNvPicPr preferRelativeResize="0"/>
          <p:nvPr/>
        </p:nvPicPr>
        <p:blipFill rotWithShape="1">
          <a:blip r:embed="rId3">
            <a:alphaModFix/>
          </a:blip>
          <a:srcRect b="0" l="14994" r="15001" t="0"/>
          <a:stretch/>
        </p:blipFill>
        <p:spPr>
          <a:xfrm>
            <a:off x="4879725" y="720000"/>
            <a:ext cx="3889800" cy="370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47"/>
          <p:cNvGrpSpPr/>
          <p:nvPr/>
        </p:nvGrpSpPr>
        <p:grpSpPr>
          <a:xfrm>
            <a:off x="-6" y="4633276"/>
            <a:ext cx="3482976" cy="334783"/>
            <a:chOff x="-79178" y="4632327"/>
            <a:chExt cx="4182751" cy="402045"/>
          </a:xfrm>
        </p:grpSpPr>
        <p:sp>
          <p:nvSpPr>
            <p:cNvPr id="910" name="Google Shape;910;p4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47"/>
          <p:cNvSpPr txBox="1"/>
          <p:nvPr>
            <p:ph idx="2" type="subTitle"/>
          </p:nvPr>
        </p:nvSpPr>
        <p:spPr>
          <a:xfrm>
            <a:off x="901075" y="1444825"/>
            <a:ext cx="33954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Christian Corrales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corrales.christian1228@gmail.com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0"/>
          <p:cNvSpPr txBox="1"/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/>
              <a:t>of contents</a:t>
            </a:r>
            <a:endParaRPr/>
          </a:p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</a:t>
            </a:r>
            <a:endParaRPr/>
          </a:p>
        </p:txBody>
      </p:sp>
      <p:sp>
        <p:nvSpPr>
          <p:cNvPr id="709" name="Google Shape;709;p30"/>
          <p:cNvSpPr txBox="1"/>
          <p:nvPr>
            <p:ph idx="2" type="subTitle"/>
          </p:nvPr>
        </p:nvSpPr>
        <p:spPr>
          <a:xfrm>
            <a:off x="1755600" y="2282675"/>
            <a:ext cx="24801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Business Overview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Business Problem</a:t>
            </a:r>
            <a:endParaRPr/>
          </a:p>
        </p:txBody>
      </p:sp>
      <p:sp>
        <p:nvSpPr>
          <p:cNvPr id="710" name="Google Shape;710;p30"/>
          <p:cNvSpPr txBox="1"/>
          <p:nvPr>
            <p:ph idx="3" type="title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30"/>
          <p:cNvSpPr txBox="1"/>
          <p:nvPr>
            <p:ph idx="4" type="subTitle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12" name="Google Shape;712;p30"/>
          <p:cNvSpPr txBox="1"/>
          <p:nvPr>
            <p:ph idx="5" type="subTitle"/>
          </p:nvPr>
        </p:nvSpPr>
        <p:spPr>
          <a:xfrm>
            <a:off x="1755600" y="39065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Performance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Optimization</a:t>
            </a:r>
            <a:endParaRPr/>
          </a:p>
        </p:txBody>
      </p:sp>
      <p:sp>
        <p:nvSpPr>
          <p:cNvPr id="713" name="Google Shape;713;p30"/>
          <p:cNvSpPr txBox="1"/>
          <p:nvPr>
            <p:ph idx="6" type="title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4" name="Google Shape;714;p30"/>
          <p:cNvSpPr txBox="1"/>
          <p:nvPr>
            <p:ph idx="7" type="subTitle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15" name="Google Shape;715;p30"/>
          <p:cNvSpPr txBox="1"/>
          <p:nvPr>
            <p:ph idx="8" type="subTitle"/>
          </p:nvPr>
        </p:nvSpPr>
        <p:spPr>
          <a:xfrm>
            <a:off x="4598825" y="22826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Overview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0"/>
          <p:cNvSpPr txBox="1"/>
          <p:nvPr>
            <p:ph idx="9" type="title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7" name="Google Shape;717;p30"/>
          <p:cNvSpPr txBox="1"/>
          <p:nvPr>
            <p:ph idx="13" type="subTitle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718" name="Google Shape;718;p30"/>
          <p:cNvSpPr txBox="1"/>
          <p:nvPr>
            <p:ph idx="14" type="subTitle"/>
          </p:nvPr>
        </p:nvSpPr>
        <p:spPr>
          <a:xfrm>
            <a:off x="4598825" y="3904875"/>
            <a:ext cx="24801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Recommendation(s)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Next Steps</a:t>
            </a:r>
            <a:endParaRPr/>
          </a:p>
        </p:txBody>
      </p:sp>
      <p:sp>
        <p:nvSpPr>
          <p:cNvPr id="719" name="Google Shape;719;p30"/>
          <p:cNvSpPr txBox="1"/>
          <p:nvPr>
            <p:ph idx="15" type="title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1"/>
          <p:cNvSpPr txBox="1"/>
          <p:nvPr>
            <p:ph type="title"/>
          </p:nvPr>
        </p:nvSpPr>
        <p:spPr>
          <a:xfrm>
            <a:off x="251825" y="1243600"/>
            <a:ext cx="41691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</a:t>
            </a:r>
            <a:endParaRPr/>
          </a:p>
        </p:txBody>
      </p:sp>
      <p:sp>
        <p:nvSpPr>
          <p:cNvPr id="725" name="Google Shape;725;p31"/>
          <p:cNvSpPr txBox="1"/>
          <p:nvPr>
            <p:ph idx="1" type="subTitle"/>
          </p:nvPr>
        </p:nvSpPr>
        <p:spPr>
          <a:xfrm>
            <a:off x="251825" y="1859587"/>
            <a:ext cx="41691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Syriatel is a mobile network provider based in Syria.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of two providers within Syria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2017 introduced 4G speeds, branded Super Surf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6" name="Google Shape;7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75" y="1094088"/>
            <a:ext cx="3747925" cy="2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2"/>
          <p:cNvSpPr txBox="1"/>
          <p:nvPr>
            <p:ph type="title"/>
          </p:nvPr>
        </p:nvSpPr>
        <p:spPr>
          <a:xfrm>
            <a:off x="2416650" y="1637450"/>
            <a:ext cx="4310700" cy="6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</a:t>
            </a:r>
            <a:endParaRPr/>
          </a:p>
        </p:txBody>
      </p:sp>
      <p:sp>
        <p:nvSpPr>
          <p:cNvPr id="732" name="Google Shape;732;p32"/>
          <p:cNvSpPr txBox="1"/>
          <p:nvPr>
            <p:ph idx="1" type="subTitle"/>
          </p:nvPr>
        </p:nvSpPr>
        <p:spPr>
          <a:xfrm>
            <a:off x="2268150" y="2162850"/>
            <a:ext cx="4607700" cy="12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ttrition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customer 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churn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is the rate at which customers stop doing 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business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an entity.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50" y="883738"/>
            <a:ext cx="6738900" cy="33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 txBox="1"/>
          <p:nvPr>
            <p:ph type="title"/>
          </p:nvPr>
        </p:nvSpPr>
        <p:spPr>
          <a:xfrm>
            <a:off x="720000" y="570550"/>
            <a:ext cx="4936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</a:t>
            </a:r>
            <a:endParaRPr/>
          </a:p>
        </p:txBody>
      </p:sp>
      <p:sp>
        <p:nvSpPr>
          <p:cNvPr id="743" name="Google Shape;743;p34"/>
          <p:cNvSpPr txBox="1"/>
          <p:nvPr>
            <p:ph idx="1" type="subTitle"/>
          </p:nvPr>
        </p:nvSpPr>
        <p:spPr>
          <a:xfrm>
            <a:off x="3686475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</a:t>
            </a:r>
            <a:endParaRPr/>
          </a:p>
        </p:txBody>
      </p:sp>
      <p:sp>
        <p:nvSpPr>
          <p:cNvPr id="744" name="Google Shape;744;p34"/>
          <p:cNvSpPr txBox="1"/>
          <p:nvPr>
            <p:ph idx="2" type="subTitle"/>
          </p:nvPr>
        </p:nvSpPr>
        <p:spPr>
          <a:xfrm>
            <a:off x="3473475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identify reason(s) for customer churn?</a:t>
            </a:r>
            <a:endParaRPr/>
          </a:p>
        </p:txBody>
      </p:sp>
      <p:sp>
        <p:nvSpPr>
          <p:cNvPr id="745" name="Google Shape;745;p34"/>
          <p:cNvSpPr txBox="1"/>
          <p:nvPr>
            <p:ph idx="3" type="subTitle"/>
          </p:nvPr>
        </p:nvSpPr>
        <p:spPr>
          <a:xfrm>
            <a:off x="6301200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</a:t>
            </a:r>
            <a:endParaRPr/>
          </a:p>
        </p:txBody>
      </p:sp>
      <p:sp>
        <p:nvSpPr>
          <p:cNvPr id="746" name="Google Shape;746;p34"/>
          <p:cNvSpPr txBox="1"/>
          <p:nvPr>
            <p:ph idx="4" type="subTitle"/>
          </p:nvPr>
        </p:nvSpPr>
        <p:spPr>
          <a:xfrm>
            <a:off x="6088100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effective measures can we use to </a:t>
            </a:r>
            <a:r>
              <a:rPr lang="en"/>
              <a:t>retain</a:t>
            </a:r>
            <a:r>
              <a:rPr lang="en"/>
              <a:t> customers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4"/>
          <p:cNvSpPr txBox="1"/>
          <p:nvPr>
            <p:ph idx="5" type="subTitle"/>
          </p:nvPr>
        </p:nvSpPr>
        <p:spPr>
          <a:xfrm>
            <a:off x="1077300" y="2788275"/>
            <a:ext cx="1765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48" name="Google Shape;748;p34"/>
          <p:cNvSpPr txBox="1"/>
          <p:nvPr>
            <p:ph idx="6" type="subTitle"/>
          </p:nvPr>
        </p:nvSpPr>
        <p:spPr>
          <a:xfrm>
            <a:off x="870687" y="3130200"/>
            <a:ext cx="21834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classify or predict customers who will churn?</a:t>
            </a:r>
            <a:endParaRPr/>
          </a:p>
        </p:txBody>
      </p:sp>
      <p:grpSp>
        <p:nvGrpSpPr>
          <p:cNvPr id="749" name="Google Shape;749;p34"/>
          <p:cNvGrpSpPr/>
          <p:nvPr/>
        </p:nvGrpSpPr>
        <p:grpSpPr>
          <a:xfrm>
            <a:off x="6928173" y="2294164"/>
            <a:ext cx="511554" cy="389554"/>
            <a:chOff x="3271200" y="3863875"/>
            <a:chExt cx="481825" cy="366950"/>
          </a:xfrm>
        </p:grpSpPr>
        <p:sp>
          <p:nvSpPr>
            <p:cNvPr id="750" name="Google Shape;750;p34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2" name="Google Shape;752;p34"/>
          <p:cNvGrpSpPr/>
          <p:nvPr/>
        </p:nvGrpSpPr>
        <p:grpSpPr>
          <a:xfrm>
            <a:off x="1750124" y="2326910"/>
            <a:ext cx="419852" cy="418246"/>
            <a:chOff x="898875" y="4399275"/>
            <a:chExt cx="483700" cy="481850"/>
          </a:xfrm>
        </p:grpSpPr>
        <p:sp>
          <p:nvSpPr>
            <p:cNvPr id="753" name="Google Shape;753;p34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1" name="Google Shape;761;p34"/>
          <p:cNvGrpSpPr/>
          <p:nvPr/>
        </p:nvGrpSpPr>
        <p:grpSpPr>
          <a:xfrm>
            <a:off x="4360113" y="2326914"/>
            <a:ext cx="418224" cy="418224"/>
            <a:chOff x="899850" y="4992125"/>
            <a:chExt cx="481825" cy="481825"/>
          </a:xfrm>
        </p:grpSpPr>
        <p:sp>
          <p:nvSpPr>
            <p:cNvPr id="762" name="Google Shape;762;p34"/>
            <p:cNvSpPr/>
            <p:nvPr/>
          </p:nvSpPr>
          <p:spPr>
            <a:xfrm>
              <a:off x="1126600" y="536010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1056050" y="5079900"/>
              <a:ext cx="169400" cy="194950"/>
            </a:xfrm>
            <a:custGeom>
              <a:rect b="b" l="l" r="r" t="t"/>
              <a:pathLst>
                <a:path extrusionOk="0" h="7798" w="6776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8998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/>
          <p:nvPr>
            <p:ph idx="1" type="subTitle"/>
          </p:nvPr>
        </p:nvSpPr>
        <p:spPr>
          <a:xfrm>
            <a:off x="726175" y="18339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70" name="Google Shape;770;p35"/>
          <p:cNvSpPr txBox="1"/>
          <p:nvPr>
            <p:ph idx="2" type="subTitle"/>
          </p:nvPr>
        </p:nvSpPr>
        <p:spPr>
          <a:xfrm>
            <a:off x="720001" y="2175825"/>
            <a:ext cx="27222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3000+ Observations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No missing values</a:t>
            </a:r>
            <a:endParaRPr/>
          </a:p>
        </p:txBody>
      </p:sp>
      <p:sp>
        <p:nvSpPr>
          <p:cNvPr id="771" name="Google Shape;771;p35"/>
          <p:cNvSpPr txBox="1"/>
          <p:nvPr>
            <p:ph type="title"/>
          </p:nvPr>
        </p:nvSpPr>
        <p:spPr>
          <a:xfrm>
            <a:off x="720000" y="570550"/>
            <a:ext cx="40458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772" name="Google Shape;772;p35"/>
          <p:cNvSpPr txBox="1"/>
          <p:nvPr>
            <p:ph idx="3" type="subTitle"/>
          </p:nvPr>
        </p:nvSpPr>
        <p:spPr>
          <a:xfrm>
            <a:off x="726175" y="3151300"/>
            <a:ext cx="2437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773" name="Google Shape;773;p35"/>
          <p:cNvSpPr txBox="1"/>
          <p:nvPr>
            <p:ph idx="4" type="subTitle"/>
          </p:nvPr>
        </p:nvSpPr>
        <p:spPr>
          <a:xfrm>
            <a:off x="732825" y="3493225"/>
            <a:ext cx="27222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Churn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14.5% Churn rate</a:t>
            </a:r>
            <a:endParaRPr/>
          </a:p>
        </p:txBody>
      </p:sp>
      <p:pic>
        <p:nvPicPr>
          <p:cNvPr id="774" name="Google Shape;7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375" y="1016125"/>
            <a:ext cx="5046225" cy="33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25" y="0"/>
            <a:ext cx="75711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8775" y="0"/>
            <a:ext cx="9144001" cy="41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politics thesis by Slidesgo">
  <a:themeElements>
    <a:clrScheme name="Simple Light">
      <a:dk1>
        <a:srgbClr val="2B2D42"/>
      </a:dk1>
      <a:lt1>
        <a:srgbClr val="EDF2F4"/>
      </a:lt1>
      <a:dk2>
        <a:srgbClr val="FFFFFF"/>
      </a:dk2>
      <a:lt2>
        <a:srgbClr val="7E899C"/>
      </a:lt2>
      <a:accent1>
        <a:srgbClr val="2B2D42"/>
      </a:accent1>
      <a:accent2>
        <a:srgbClr val="EDF2F4"/>
      </a:accent2>
      <a:accent3>
        <a:srgbClr val="E06666"/>
      </a:accent3>
      <a:accent4>
        <a:srgbClr val="2B2D42"/>
      </a:accent4>
      <a:accent5>
        <a:srgbClr val="E06666"/>
      </a:accent5>
      <a:accent6>
        <a:srgbClr val="7E899C"/>
      </a:accent6>
      <a:hlink>
        <a:srgbClr val="2B2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