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495425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75470" y="1565014"/>
              <a:ext cx="5347221" cy="4432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191042" y="1640929"/>
              <a:ext cx="4755734" cy="3902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6976978" y="26264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491726" y="21562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7001178" y="28192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937323" y="24055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014630" y="27681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531524" y="23265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52934" y="254381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078829" y="28381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006015" y="26662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869313" y="25331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210896" y="34057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947333" y="25884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030222" y="28999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68174" y="26324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055574" y="28234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08335" y="22383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35594" y="30205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14202" y="35903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85581" y="27787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47711" y="30748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30137" y="23090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11730" y="23018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817471" y="22777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280241" y="36001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39490" y="35876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05208" y="20251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66219" y="24417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951706" y="27541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71352" y="32691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134340" y="25616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23889" y="30623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203644" y="349648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77217" y="30182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22849" y="30813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345637" y="37533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496049" y="32140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358670" y="401043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06675" y="26755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227054" y="350823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121838" y="2570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95630" y="33193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69399" y="32293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887150" y="2325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03512" y="29810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693342" y="22123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866420" y="23915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19657" y="20908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97834" y="31053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91797" y="31663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51599" y="34863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206065" y="32526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47369" y="31717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15038" y="198198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686957" y="29794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58343" y="19550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91536" y="24598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74950" y="326487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67259" y="26516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97634" y="26345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36694" y="328660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584994" y="31114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990981" y="25885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73321" y="29407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42938" y="28062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73025" y="21270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79609" y="347642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309360" y="22513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058996" y="29193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825920" y="199809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3451" y="33579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569886" y="32053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97546" y="20381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681572" y="293013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318790" y="36147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218817" y="34252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00926" y="29480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86769" y="27512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18573" y="31420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60313" y="29523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22874" y="26864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60899" y="28349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069860" y="29433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262161" y="24283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76929" y="27514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761368" y="30231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138745" y="30799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073489" y="29657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039864" y="29135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952874" y="26508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948874" y="26580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411956" y="412578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81291" y="30192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16003" y="21774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91668" y="19585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925980" y="26148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58695" y="18353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869573" y="23993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198037" y="32849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14573" y="24942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02071" y="25728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789813" y="289818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990281" y="28521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010150" y="28265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131113" y="31216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69718" y="33400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064165" y="2913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091432" y="29988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989062" y="27873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234811" y="37355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055693" y="28099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116000" y="30437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08400" y="20793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090839" y="29053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295823" y="35660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914047" y="23764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191565" y="32861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213335" y="33081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064873" y="28244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199173" y="33002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923027" y="28483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13815" y="36394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36043" y="30290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68277" y="35964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900259" y="2595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045846" y="28495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631652" y="30222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916196" y="25589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962725" y="41633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231210" y="34126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49760" y="26950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156875" y="323716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888027" y="24202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71827" y="27932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377328" y="33576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12623" y="27653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975856" y="27649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996368" y="28185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880110" y="23478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232688" y="34337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283272" y="34677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92325" y="35610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281946" y="367921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26506" y="41699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20697" y="20117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87771" y="28456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138836" y="30631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360563" y="38814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76816" y="26405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563814" y="225130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934509" y="25809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010074" y="28490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208792" y="33032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038792" y="27712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27465" y="37390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315466" y="36275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32743" y="27379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273808" y="34616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114673" y="30389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815198" y="24188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28553" y="3582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40391" y="24212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904021" y="26275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923706" y="25743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920082" y="24636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970573" y="26318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052308" y="28486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055991" y="28038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486146" y="21763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887150" y="2325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95312" y="195141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202387" y="33185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034410" y="28402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995457" y="26595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060899" y="25826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926923" y="24780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888151" y="273913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878583" y="25562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21851" y="27671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807595" y="23484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855782" y="23416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025052" y="27996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300419" y="23375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153330" y="30902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034600" y="27886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19459" y="34219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101202" y="24985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103801" y="28842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274117" y="35292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43999" y="31415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799535" y="29292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573586" y="22077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322462" y="36282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334467" y="36950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884466" y="24446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424981" y="20525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49815" y="30925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683544" y="20546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406237" y="32822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66819" y="24108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908779" y="23732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828363" y="24060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208234" y="333020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159382" y="30653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137654" y="31059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188585" y="32424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295807" y="34594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341098" y="36383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144038" y="31781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078540" y="29025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248500" y="34546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09445" y="37072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201010" y="33499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767047" y="20287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646328" y="30699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171622" y="33558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997221" y="2896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197385" y="32233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933135" y="25583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280044" y="35298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461809" y="41923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129496" y="30630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198795" y="32858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11102" y="27990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172464" y="31705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757813" y="28488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482185" y="33196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056400" y="29416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07120" y="33742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00169" y="23906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237528" y="24545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584901" y="24981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928218" y="25705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230379" y="37385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317440" y="24350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072208" y="39325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867181" y="28132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65844" y="338826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737893" y="29479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755801" y="19959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047167" y="28237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432490" y="34841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694011" y="31305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4726" y="33199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7174452" y="32189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248030" y="34629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7075201" y="29838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562133" y="20781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765922" y="28228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223966" y="34041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569376" y="32947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010404" y="40519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773118" y="25719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230459" y="23254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699704" y="31852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891156" y="28193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7114174" y="30981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196160" y="34082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165195" y="36763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016592" y="28645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69592" y="35054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210797" y="339678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884708" y="28802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638990" y="31094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791884" y="21638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279259" y="36415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934332" y="26036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20668" y="21197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7141869" y="31485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778702" y="30008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140693" y="37291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816787" y="28655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250108" y="33649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274053" y="35290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000470" y="27891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062931" y="311178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096586" y="29717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036774" y="27824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920201" y="25371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565268" y="21887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34535" y="33714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251443" y="34211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176111" y="325187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186467" y="3035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249161" y="34066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84933" y="21476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205817" y="350185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469066" y="23142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939648" y="26145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643332" y="30520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998331" y="27862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891103" y="28804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270408" y="35221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961538" y="26823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830280" y="22830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111037" y="30041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932146" y="25353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894581" y="24454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153604" y="31188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315382" y="26129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018698" y="27452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993996" y="41384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520881" y="32037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069337" y="29400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705910" y="30505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075374" y="29658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046044" y="30244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586806" y="31557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734445" y="21926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548379" y="32895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844101" y="28639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927059" y="19623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281153" y="35951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7333942" y="36622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947145" y="27784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887150" y="2325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900356" y="23871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49266" y="25699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7164737" y="33420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701907" y="22698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978920" y="27364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041587" y="29788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005630" y="27008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751856" y="20556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7051302" y="29246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944386" y="26510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17194" y="28945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7162700" y="31953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761560" y="21295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419047" y="34124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646132" y="31283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855545" y="23747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305780" y="36210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752645" y="286722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305018" y="35565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003133" y="27959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949141" y="24942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941175" y="27973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978845" y="26848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242883" y="25658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812559" y="30228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016132" y="28618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33359" y="32663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525665" y="223772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283542" y="36942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067440" y="28817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078566" y="26306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039704" y="228952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907037" y="2553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624108" y="22036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816037" y="28107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192095" y="32360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812814" y="22961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7118458" y="30734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375870" y="39547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7113611" y="30221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7171206" y="32538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313531" y="23669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387734" y="35301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7010068" y="27968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713608" y="30117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667126" y="31596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036717" y="29845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608199" y="32371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279975" y="36152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7252729" y="34644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7343032" y="38275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7157957" y="31548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619061" y="22562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7256707" y="35887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892896" y="23912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7129829" y="31595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362779" y="24477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4290604" y="35383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183550" y="32460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645428" y="30108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057367" y="26049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762986" y="27995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240064" y="246909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7042728" y="294247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887150" y="2325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890672" y="23731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934864" y="283918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7052448" y="27485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247414" y="24824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612409" y="19967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7180143" y="32255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7128522" y="30506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7196663" y="33305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974963" y="2677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852846" y="42518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7117162" y="30631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7026353" y="28400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829529" y="23419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7112302" y="30034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254057" y="37722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548639" y="32552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907517" y="25311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7142501" y="30688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39286" y="23691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7310732" y="36798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819149" y="19873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808645" y="28949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890828" y="20091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635862" y="30619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640341" y="31640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816073" y="290399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518050" y="32216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70596" y="18179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679855" y="202131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45708" y="22941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179368" y="339184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883613" y="28155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7126144" y="30955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7258639" y="35090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030307" y="27625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7169483" y="32344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414293" y="35466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421207" y="33955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395788" y="22349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919512" y="2860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999928" y="27389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873869" y="24100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353576" y="35421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986786" y="26322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894265" y="28594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7059138" y="28069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874420" y="24574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718642" y="30483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258802" y="33084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305556" y="37149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338529" y="33715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7117662" y="30267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7303184" y="35802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324885" y="395480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683583" y="309260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819761" y="20182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638051" y="30956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320946" y="25234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530481" y="30901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020858" y="26928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132578" y="315150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194608" y="24828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195040" y="245807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045651" y="28655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7133049" y="30526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816424" y="21082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266295" y="35227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938129" y="281671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026516" y="27751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905120" y="27278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057311" y="29779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7241216" y="33816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727446" y="306239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625522" y="33388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48859" y="24013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607694" y="31316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180324" y="32090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09512" y="35410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251543" y="33984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330085" y="38205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911819" y="24877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563159" y="31937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046417" y="27886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768597" y="29515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119835" y="30287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134318" y="31619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123036" y="31278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949649" y="26324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105278" y="30323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983388" y="28063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306450" y="37234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045434" y="28377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698326" y="19890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33241" y="32291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189136" y="32363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145032" y="32239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606482" y="32589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170154" y="32789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122605" y="30407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952144" y="25725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242393" y="24730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891455" y="26408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831047" y="22836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270405" y="25123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24163" y="23220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169063" y="32233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950358" y="24516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101934" y="24652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004266" y="26455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128550" y="31133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859639" y="29549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049106" y="28515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325819" y="29633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650312" y="31236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177690" y="33073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048029" y="28995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823572" y="24954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967686" y="25898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423646" y="240555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015727" y="29120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951271" y="24562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7156133" y="32237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673959" y="21089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7318536" y="37118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7336940" y="38234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81309" y="25217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809217" y="28553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142160" y="31036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267830" y="35269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7169710" y="32007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7061040" y="29559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7093092" y="28767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645314" y="22057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691163" y="31301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151147" y="31894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17344" y="20306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963014" y="27411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998813" y="26989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745778" y="20424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070023" y="30755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287388" y="236047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7033764" y="28235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7209262" y="350850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141398" y="27734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7183292" y="31772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7096890" y="29321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7119760" y="30301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7092008" y="29931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7162467" y="31379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970671" y="28258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7238326" y="34514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7285387" y="37941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232540" y="235137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047697" y="28746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384517" y="38968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984506" y="27942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084338" y="26556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298451" y="23812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231061" y="36914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362282" y="24279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168093" y="32286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953058" y="26576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285222" y="37409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967798" y="26414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487113" y="22746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660172" y="30759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762338" y="19130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542652" y="22867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054006" y="29374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811291" y="22741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120136" y="27942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575159" y="32158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660462" y="30655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252890" y="35198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176386" y="32875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595288" y="32112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486685" y="325563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019425" y="27453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432014" y="431061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671819" y="30561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197053" y="32661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270795" y="360433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893997" y="27976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153677" y="370633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353277" y="38162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141189" y="314760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354210" y="37039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826264" y="28212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613672" y="23622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202340" y="34236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861289" y="288437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187043" y="32999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221232" y="329123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388205" y="23416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02509" y="29566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120353" y="31203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162003" y="26541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356254" y="34888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554200" y="327416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355087" y="402292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357980" y="34972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00488" y="18722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540059" y="334676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129171" y="30465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218322" y="34715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258887" y="34958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048404" y="29395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300575" y="35804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705466" y="21198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035617" y="289932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583148" y="21811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927442" y="25387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515467" y="32441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358379" y="401324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145243" y="30954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213534" y="23625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918240" y="26329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220972" y="33966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65906" y="31708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148541" y="31393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939167" y="25714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958466" y="26422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541697" y="31927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865788" y="23360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178266" y="33582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115434" y="29906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919297" y="24820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208130" y="343862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823582" y="23102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682120" y="22118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171461" y="32399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651073" y="32320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665773" y="21986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185400" y="31385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074780" y="29096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204431" y="332591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173881" y="31791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412094" y="334241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458853" y="322222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687897" y="31934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170955" y="37161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280142" y="36038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557529" y="30593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083010" y="30017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915236" y="26344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081931" y="254031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092196" y="25528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200530" y="33225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179326" y="31623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056556" y="2855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059507" y="2901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138574" y="30580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371730" y="34346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335166" y="37797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663859" y="29409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671761" y="31390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902398" y="18707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640309" y="30900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146544" y="36277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694921" y="289019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203425" y="23877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046616" y="26821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316522" y="235182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858344" y="28251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092050" y="24923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386156" y="33549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056969" y="28803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743100" y="29283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260545" y="24658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991392" y="2605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788515" y="30991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773222" y="23336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474535" y="23501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376363" y="35495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997104" y="26299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144195" y="30868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466880" y="22947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607655" y="32566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479296" y="20373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527133" y="224000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257041" y="239319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877675" y="26904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855400" y="29057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093309" y="3070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035473" y="28007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645034" y="210211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644287" y="22627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962188" y="26620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025033" y="28161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099017" y="258198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693020" y="30393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120990" y="31188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831840" y="28907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250485" y="34074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101011" y="31079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108588" y="32158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742647" y="30098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981617" y="21234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880517" y="24433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240703" y="37461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232928" y="369250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320430" y="36630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800250" y="24059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058672" y="26718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59268" y="29046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071768" y="30499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019750" y="30191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51244" y="32155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840591" y="19545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960893" y="2664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249939" y="35772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297617" y="36446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061859" y="29350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875259" y="28483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52527" y="30617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643879" y="21540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800423" y="28499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085554" y="3175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221813" y="34102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086419" y="39597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665257" y="21262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082031" y="25579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078894" y="27200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122828" y="24000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004041" y="2634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851765" y="28253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103195" y="39459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91064" y="32917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050315" y="29143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289905" y="377084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770268" y="29703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366072" y="35317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268291" y="37300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245193" y="37813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340278" y="34072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177177" y="33526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086315" y="30637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665119" y="31190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445384" y="32731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822820" y="28849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196225" y="32707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170972" y="31905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902674" y="25337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678122" y="31216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651094" y="22010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718109" y="53533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650492" y="21554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001300" y="41027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054504" y="28999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648749" y="302842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979180" y="26234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090555" y="29356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247348" y="34192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073293" y="28640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218943" y="33712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403862" y="34776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006481" y="26430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786251" y="22247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241367" y="33307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030253" y="26970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211718" y="33330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183787" y="32605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821096" y="23620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82823" y="30865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502403" y="33231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071852" y="29246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369330" y="35138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050475" y="28477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111803" y="26842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202155" y="32816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349734" y="248150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076087" y="29935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897530" y="24050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027370" y="26052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096045" y="38885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071336" y="28660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161795" y="39071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143154" y="326896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020960" y="27954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106115" y="31165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610046" y="32016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035387" y="27261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474445" y="43253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685245" y="30286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085355" y="29296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707067" y="31314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096650" y="29341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532347" y="218693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337295" y="24304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971247" y="29319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632651" y="21353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541139" y="23545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851686" y="28845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009367" y="28052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309503" y="374008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68950" y="420926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279318" y="35020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095386" y="29885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850683" y="27970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815673" y="28601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182923" y="33943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045183" y="2906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139362" y="31333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727793" y="309609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507322" y="22488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182366" y="31727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992681" y="27138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836875" y="23383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883147" y="27930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471197" y="34386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581044" y="31196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288634" y="23778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911136" y="2505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479665" y="33083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275776" y="35473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302211" y="37137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971334" y="26690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120962" y="30682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161683" y="31669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626819" y="31450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298258" y="35975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031867" y="26987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703120" y="29447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206332" y="37715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895535" y="30002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301685" y="25069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026766" y="27801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734373" y="29934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157262" y="317242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983494" y="27764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554635" y="30617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281288" y="23435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052841" y="28946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040257" y="28544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004391" y="27370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152395" y="38746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212505" y="32680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633737" y="30888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158347" y="31131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51633" y="24866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833705" y="28056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780886" y="30214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772409" y="3010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244535" y="33498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153147" y="31458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997682" y="38674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041054" y="2905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818479" y="29617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246771" y="34657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634724" y="3225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153375" y="31346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212080" y="34246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002617" y="2765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184712" y="32895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684854" y="21592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053943" y="29086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055604" y="28288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936387" y="27098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602512" y="31888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560186" y="309103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287092" y="35543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634581" y="21446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834966" y="23707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157343" y="32277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7232131" y="32845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7167584" y="31314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356892" y="22535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395164" y="33831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663202" y="29639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483306" y="36179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611217" y="31505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756533" y="30526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349438" y="251986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388067" y="37865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728754" y="31346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011978" y="27410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130682" y="37580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873212" y="24477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7188002" y="31235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584974" y="32675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936816" y="285502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064107" y="256290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7002618" y="28735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7246985" y="33843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734669" y="29352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703192" y="21955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7066968" y="28466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739916" y="22224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906078" y="28417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884570" y="284224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106417" y="30057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767484" y="21176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486346" y="34264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372284" y="350516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4754483" y="28894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7197740" y="32851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386635" y="24156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7038723" y="28781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182737" y="32293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093078" y="26818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933782" y="268231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7014927" y="27051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692903" y="31060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951315" y="25944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7069060" y="29451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7115456" y="31966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879735" y="27498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303525" y="253377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973289" y="27409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4823697" y="29053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150309" y="325255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125021" y="30826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236311" y="22824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4198979" y="38540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950496" y="286963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873328" y="28766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534183" y="31877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7037035" y="2802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727816" y="210694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047720" y="27195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125600" y="313194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619983" y="32187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862388" y="26532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596023" y="220623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160184" y="38245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169368" y="31455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489436" y="23214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641912" y="31128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281857" y="36109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142004" y="30981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377332" y="35734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777887" y="22439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738833" y="28998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257204" y="35561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961536" y="24692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930429" y="2679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557962" y="21224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139433" y="37228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432827" y="23463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031173" y="28168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887976" y="24480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7187768" y="33589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7051637" y="28442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499255" y="33390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187808" y="32566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294759" y="378976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7052002" y="29267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891201" y="28647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621429" y="19889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7051955" y="27689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851298" y="24057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947569" y="20399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463906" y="23118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196104" y="27097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488349" y="31814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928040" y="25205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526447" y="21990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924365" y="24727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523365" y="21725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706378" y="30500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548234" y="25482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845710" y="284969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694985" y="30208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748815" y="23691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375134" y="228675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933154" y="27150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304392" y="36452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7023653" y="26828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775394" y="28870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951003" y="272333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183081" y="31676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807237" y="23759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117871" y="31396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657988" y="30039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593113" y="213970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299609" y="3636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049039" y="38754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033181" y="39567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718789" y="29591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7174485" y="31852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671912" y="20959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223346" y="373746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820657" y="204125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915664" y="27988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4064028" y="39396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949282" y="264804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110581" y="30309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036144" y="28276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4644250" y="305108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159559" y="32904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252929" y="34588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538367" y="33236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684593" y="31622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4904407" y="28999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313226" y="36791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141338" y="31704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290530" y="35275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938013" y="26673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4152389" y="38659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347622" y="39434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4505076" y="34863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134086" y="309360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073119" y="26319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910153" y="25200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446551" y="22243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894973" y="28766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4253287" y="38216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844597" y="194509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7230764" y="34264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960227" y="26925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4236651" y="37516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986171" y="21616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7316077" y="36444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000425" y="40495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341736" y="37945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358882" y="36381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7008198" y="26989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7087494" y="31438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840400" y="29506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681139" y="30868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7069480" y="28511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938511" y="27121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922957" y="30400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4747973" y="314219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4748062" y="28973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515233" y="31634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4719158" y="30906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7145215" y="32205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806162" y="30090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898908" y="28494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023186" y="29622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7053558" y="28492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822550" y="21373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229737" y="23198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074391" y="28979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7252291" y="355358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523686" y="33550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4513503" y="32570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4794240" y="30114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884067" y="24605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084420" y="29734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018067" y="26247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394714" y="50857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182165" y="38200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218406" y="34903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366168" y="399634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830918" y="20758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753999" y="30300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854773" y="23279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897475" y="24234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4279188" y="36423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267682" y="35490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06495" y="30582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701191" y="31186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543417" y="32303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162153" y="32588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310861" y="22862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077894" y="31137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16971" y="33296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4966660" y="25370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071604" y="30276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689180" y="226220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943850" y="25656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104290" y="31374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4708568" y="286742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010776" y="28107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005098" y="27863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4046635" y="392782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041709" y="27452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967819" y="21383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4300469" y="35682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228112" y="35380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306771" y="35950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012847" y="27669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335535" y="219951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177834" y="37896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978592" y="28304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062619" y="298819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7092662" y="29196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446577" y="33852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7244745" y="355640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161356" y="31698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7040316" y="27565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024319" y="27806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4449835" y="33332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307936" y="25957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971535" y="26479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7019879" y="295314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7201570" y="3419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7091012" y="29776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7185080" y="32707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4618538" y="31848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821992" y="26058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702480" y="22547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7233952" y="34064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7281151" y="36375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7259516" y="368907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107847" y="29912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922729" y="24317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4012599" y="38456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424100" y="23181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4615778" y="305275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145349" y="25055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7120596" y="29471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7227569" y="34252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7188286" y="32776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7172244" y="3207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7221911" y="33284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7074645" y="28895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247478" y="34561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4986188" y="27641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233427" y="38100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166717" y="32269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696605" y="31419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854937" y="25289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184994" y="33733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4904756" y="29345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272774" y="35271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157882" y="32843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115609" y="26721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437879" y="414900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735240" y="224538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246820" y="34160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4364666" y="35228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024120" y="28322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291008" y="232579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4960359" y="28525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4749154" y="29656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422658" y="31204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7130667" y="30467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997479" y="26848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7087316" y="29935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7005044" y="26683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290078" y="234371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7110431" y="28541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4548227" y="33088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7120712" y="29839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7022788" y="28546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007925" y="25268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871446" y="27426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322491" y="25770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7102007" y="30773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7253368" y="34061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7366192" y="39961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912130" y="267275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4752176" y="29599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642523" y="22107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7248607" y="34898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814082" y="28800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241372" y="37689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7207313" y="33800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7197302" y="33605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4054806" y="42370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901945" y="23671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470314" y="23178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4783205" y="29410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7168269" y="31624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7228592" y="33649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7379268" y="401514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7167085" y="31472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4911485" y="28300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906962" y="24739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121822" y="25879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7314049" y="35175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7209004" y="348023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4626944" y="30129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4453923" y="33476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242658" y="25612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809497" y="19499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685772" y="23246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4864013" y="280396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4373771" y="34054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179901" y="32106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299635" y="25035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087329" y="29401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169671" y="31991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979892" y="26135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553040" y="36689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166093" y="32861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020789" y="27113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039732" y="26464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4914666" y="28147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271566" y="25607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4616775" y="33008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757549" y="30545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956770" y="25847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400619" y="405641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293666" y="36231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335316" y="229035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5142896" y="24659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977203" y="27139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251004" y="35081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825417" y="23614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888015" y="22373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4030624" y="38452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280046" y="35694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003235" y="28090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315254" y="36793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115471" y="30971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991365" y="27131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261571" y="351884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626374" y="214008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900539" y="24848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726513" y="22131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139009" y="308207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938354" y="190004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4534301" y="34077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4762723" y="28024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930711" y="24735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7010053" y="28006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896140" y="24432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7246665" y="347904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4837216" y="28743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798423" y="29325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228978" y="25056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668165" y="21008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4676877" y="31013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448383" y="34788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736863" y="29319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4437141" y="34894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4782302" y="28399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4554170" y="32259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7035831" y="30129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947361" y="28436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903992" y="27435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7312041" y="376050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4650616" y="30406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7198740" y="33594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4089286" y="38352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822057" y="18588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7212265" y="32731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707105" y="35635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4580403" y="33957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7031733" y="27866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957672" y="2723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151384" y="26390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7207140" y="32946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826330" y="23005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336411" y="362197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347126" y="23688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285441" y="34970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357222" y="240385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210532" y="33521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7113038" y="30026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7244824" y="33636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208400" y="32481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4231192" y="36134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7222265" y="34696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7101278" y="29973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7227107" y="334319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4394184" y="34569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7196295" y="33137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7079259" y="292473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4738929" y="29685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7173274" y="31781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4969791" y="26506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4717798" y="29081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5191611" y="28053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369681" y="24258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5801967" y="196603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7145913" y="32066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022458" y="29054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7205829" y="34022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747303" y="24487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254774" y="24768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7149248" y="29412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7127068" y="321346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4789113" y="30008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4815344" y="284244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7069367" y="309104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7009649" y="28059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200716" y="31207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263455" y="34692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889038" y="24017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817384" y="23380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798997" y="22677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7065624" y="28653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4746601" y="30022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4723452" y="30056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7043219" y="27979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7163932" y="32977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486345" y="22023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4908550" y="27497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449157" y="21523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7025670" y="28380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4723165" y="31004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4887546" y="276762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7128744" y="30644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990296" y="27792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4599354" y="306622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7003724" y="26584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7271740" y="35664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7214092" y="33752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4578672" y="311313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4109048" y="39645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725886" y="29713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409119" y="255373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4326114" y="34283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409639" y="422052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7009632" y="27246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917035" y="25363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7235681" y="35858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7085145" y="29331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7254280" y="34775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4549906" y="32156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7293879" y="37207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4888928" y="279567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4671272" y="298073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614031" y="210978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7256599" y="350367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7274519" y="391648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4376048" y="34340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892451" y="197670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975073" y="28065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671480" y="21905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749340" y="29653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644743" y="22246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7225542" y="34039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7316225" y="38169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7282100" y="36620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7031300" y="27074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4391216" y="360340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7074674" y="29420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4682521" y="31025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7123228" y="30787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4575179" y="31377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952872" y="25806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5361269" y="23305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4683695" y="30625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7049774" y="28303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210878" y="344671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7147257" y="30609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398577" y="38980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7311526" y="36113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4814728" y="29754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4472553" y="32587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4466568" y="31835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4910214" y="28284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935301" y="27258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7043523" y="28700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253201" y="34893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258472" y="24169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7089814" y="30201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991266" y="26496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4777572" y="28212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316493" y="23041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7115907" y="29807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4860091" y="28976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7164551" y="33297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5869889" y="21627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981006" y="26067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974313" y="25832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600265" y="215703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7151976" y="317212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4618982" y="31284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4989639" y="26733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4737277" y="30382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7194556" y="32715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4236779" y="369979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230106" y="243901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7308369" y="35190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7076595" y="296329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7157001" y="33346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4009805" y="40768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7356158" y="385821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5305561" y="222697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916513" y="26820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7101738" y="30287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5274379" y="24275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967494" y="26351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7081188" y="29875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7000394" y="27333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7160500" y="31607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7088715" y="28309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860305" y="23499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7234109" y="34522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7086750" y="28953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5574814" y="238037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7243969" y="35842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4341056" y="35730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4608404" y="30597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975512" y="26459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4878910" y="28003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7054630" y="28607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7319835" y="38084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7131906" y="30970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7253586" y="35065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817806" y="20752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4445152" y="34249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7114005" y="313317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7040752" y="29029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119289" y="266167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5571483" y="20811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7027187" y="28324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989560" y="27224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041123" y="180580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7372196" y="399587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7306882" y="35632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4670270" y="30811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4596452" y="30095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7134101" y="31875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7386914" y="394795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7374950" y="38502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666121" y="21702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841267" y="23256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7265013" y="33851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4057223" y="40251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7154876" y="32680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7445689" y="433590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567152" y="224392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733328" y="22134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7210136" y="32101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4964285" y="29051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7203049" y="334862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7093508" y="30521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4379296" y="34827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875676" y="23658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174270" y="243817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954020" y="26621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7257877" y="35291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341628" y="24117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7119531" y="31193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4687801" y="315652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4153059" y="364425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7162531" y="31048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962418" y="26005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4736882" y="29058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4680104" y="31867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688750" y="21845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7091821" y="3018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7271747" y="34599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4725302" y="29732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7287287" y="36821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7271817" y="35012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4357820" y="344390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7111552" y="30353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4542138" y="33595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766315" y="22742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4566649" y="32830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190466" y="34199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4806739" y="27990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823771" y="24200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934758" y="24671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7027932" y="29145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7057128" y="28013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356012" y="23442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4371179" y="34600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4724733" y="29991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7326926" y="36242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657911" y="3243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7105637" y="31133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884832" y="25031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7230459" y="32703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709670" y="30152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7293060" y="36169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4903282" y="27670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7119960" y="31055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895225" y="19823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4959150" y="27713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746000" y="43738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5186512" y="26712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7025622" y="307539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4627087" y="313123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4584949" y="31666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7221906" y="33525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7000652" y="25546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4463413" y="34332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4409843" y="32458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5205229" y="24256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4384667" y="35705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4532603" y="33320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708709" y="22887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7324632" y="392114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7054876" y="29138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5690934" y="19745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7110834" y="3030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4460384" y="325093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969556" y="25608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7229955" y="33487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075732" y="29381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7237280" y="34284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112077" y="191718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337456" y="245339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7110767" y="31038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7019660" y="2756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4666213" y="30457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5303212" y="239102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4904198" y="27604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039115" y="263539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7172624" y="344248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996465" y="41412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4351939" y="35657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4475209" y="33183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4463479" y="35084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7143854" y="32407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7175563" y="32686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995452" y="26916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7064900" y="29622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7085332" y="29182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4361092" y="33806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7078321" y="29029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7140669" y="32541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7138520" y="31294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7174635" y="31594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068217" y="26925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7096478" y="309316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4611183" y="30713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7038542" y="29974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7169162" y="3259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4378517" y="34581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7055961" y="28539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7120410" y="30357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782645" y="2247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240423" y="266077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7144038" y="32555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4734369" y="285926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582014" y="21199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237532" y="348791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960718" y="27301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224315" y="336865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4779592" y="28909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4770848" y="30661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160655" y="33561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4501439" y="32774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715098" y="25658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4557080" y="32947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4511784" y="33682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4325258" y="349150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303200" y="35945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4972887" y="29478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100747" y="30322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7011586" y="26880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4566316" y="32532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4499693" y="32873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500965" y="21218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233235" y="352810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162722" y="32014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7185715" y="32897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4664396" y="32158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954739" y="27148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715244" y="21272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4915183" y="29655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255502" y="34530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188283" y="33883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4275698" y="36193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7021200" y="27351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4677185" y="29737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82411" y="29472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100911" y="30102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004115" y="27529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7103165" y="3083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7221212" y="33189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7163499" y="32073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7194376" y="32308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911579" y="397320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4770367" y="29543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7298599" y="35669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4374862" y="36618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4514170" y="32005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7223099" y="340272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351254" y="23715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4612330" y="313171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993856" y="191766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7202727" y="33371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4838626" y="29253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7229983" y="34176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4670073" y="29776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4633951" y="30845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7106623" y="29020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7383565" y="393321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798045" y="23746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963138" y="26085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338037" y="24212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7263314" y="365504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4332993" y="36081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7008064" y="26376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7094790" y="29831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808413" y="22667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4922000" y="28429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7249841" y="34421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7225012" y="33648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4023281" y="40372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4141088" y="40751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982806" y="26241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884012" y="24709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4582623" y="32839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4298026" y="35522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4794715" y="29363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7215656" y="34937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4487182" y="33821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4812772" y="28971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4352806" y="344435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4838026" y="29209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7221000" y="34839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060793" y="26876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7417101" y="42372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779823" y="22454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3531800" y="50075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4109362" y="38779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7128714" y="29876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012712" y="32556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7150462" y="32516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7380662" y="414933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841474" y="39544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7381254" y="414889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7088700" y="29383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7416267" y="407805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4657202" y="31711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992270" y="27570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934272" y="27434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4468820" y="33601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4535269" y="33023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7122739" y="304216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7272409" y="34387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4424764" y="33513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906964" y="23895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4467685" y="34111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995104" y="26520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926899" y="23981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298521" y="23357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856042" y="24781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4484513" y="33890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4896415" y="27622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5423813" y="23085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713890" y="20267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7115061" y="307127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4471513" y="33958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828827" y="23014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4426622" y="338805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7019119" y="27362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445658" y="234105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7113380" y="30090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910667" y="24815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5629564" y="22193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4909811" y="27311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5539952" y="21331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4490059" y="33257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7122742" y="30626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7065685" y="28934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7194327" y="33242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4986080" y="27186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7198849" y="32928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7301358" y="36164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222235" y="203527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993657" y="27235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4478064" y="33415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7168881" y="319863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4521614" y="34068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7186235" y="326397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4674463" y="30645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4825090" y="281060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4357730" y="35600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7107487" y="3042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4787189" y="27984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7159347" y="32137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410969" y="250809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7162944" y="32044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4697438" y="31230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7166281" y="33569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7281184" y="359263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4584218" y="32387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4312379" y="34442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7099069" y="29755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4769601" y="28973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4608952" y="31538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018372" y="25894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4558436" y="32653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783173" y="19489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4989112" y="26022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7167172" y="33004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7338166" y="37581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824129" y="23050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4244538" y="354322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7135211" y="316790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4525387" y="32919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7097655" y="30820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4276309" y="35811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7282705" y="35467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5440951" y="22341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7061456" y="29229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4899803" y="261329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7239737" y="34331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7036807" y="27895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7281807" y="35246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7168903" y="314936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5039923" y="29678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4257948" y="37875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5084195" y="28301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7097057" y="29680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7094944" y="30297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7151116" y="32826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7365251" y="38325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4353816" y="3442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496727" y="22335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7288001" y="36206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4462217" y="34773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4626463" y="305236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4997229" y="26143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7327191" y="37426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4489133" y="33422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7010726" y="26938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937802" y="27367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7026162" y="27560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4656020" y="30747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4973485" y="260109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4412503" y="34162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5492880" y="213895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858269" y="23459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4574961" y="322813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4435041" y="34948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7031494" y="27471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4624463" y="30457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7247198" y="34538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4654104" y="30686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972110" y="25686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5844987" y="21651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7296615" y="35560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7360603" y="38080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7100724" y="29569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4970308" y="27735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7289847" y="35924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7069221" y="28621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4559943" y="30672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4864364" y="28100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7145880" y="31723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4525742" y="31848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891376" y="26019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4745058" y="30171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7017361" y="27401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7039371" y="29088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4965154" y="289449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7334237" y="36749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854995" y="25098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4513284" y="332878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7247812" y="35072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581165" y="21410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4551794" y="32172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499196" y="21441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879138" y="25226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5305846" y="234426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7143613" y="31269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5260673" y="256943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4619500" y="322954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7216853" y="33579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7092082" y="29818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7051383" y="28443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4727920" y="304843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4700164" y="30107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7176104" y="32780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4813415" y="281709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7009466" y="285572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7186349" y="330271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4043561" y="40063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818264" y="23880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762849" y="23129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968583" y="27304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5175026" y="24874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7049842" y="2887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4812946" y="29367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5144888" y="253828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7144848" y="323746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7078539" y="28890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5278227" y="23821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7335424" y="37213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5300206" y="25664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4455365" y="33442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7074677" y="29592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4907495" y="27975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983770" y="26562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7302288" y="36190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7012444" y="27881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943862" y="25482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7107684" y="29603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4751288" y="30811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5237796" y="26451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4321573" y="36165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7052662" y="29638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4397672" y="34619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4645362" y="31418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5795976" y="195733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4509352" y="31853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721182" y="24857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4998897" y="278412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7281239" y="35920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7296311" y="374679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4668738" y="31014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7038414" y="30524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5759364" y="193364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4513333" y="313292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4277234" y="37753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988154" y="27372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4717320" y="30311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4479289" y="33518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912360" y="260508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435907" y="26552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5587959" y="205816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7071949" y="29311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4685763" y="31490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7088967" y="29857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816925" y="23926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7193738" y="321707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7141385" y="31543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7209108" y="34916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4563362" y="32294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5694229" y="215936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889742" y="242861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7229419" y="333333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7154457" y="31910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7045876" y="28300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927096" y="27022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7110632" y="30363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4621388" y="312727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7292912" y="374207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4583665" y="303659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7233700" y="34778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4765571" y="303066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4960946" y="27655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7202456" y="33592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7277145" y="346699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7119285" y="31018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394451" y="207963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7244647" y="355833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4482054" y="33609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7297025" y="35746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937891" y="25774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7247162" y="34832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7218857" y="33920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4578903" y="322305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4321252" y="357798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944931" y="2631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7168978" y="321498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936447" y="26590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980352" y="263784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7364942" y="40143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35695" y="24441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4644070" y="31378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917515" y="24627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7180176" y="30884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5341160" y="257122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5022782" y="26282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7062306" y="28554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7228543" y="35047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4638454" y="31792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7341167" y="393508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873470" y="25099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992426" y="26419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5208854" y="265163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4715645" y="297691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4189138" y="375915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128598" y="31974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4890349" y="30829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7062756" y="3004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107472" y="30309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864215" y="23992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181670" y="324100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778060" y="22440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223256" y="33560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070568" y="191217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5005904" y="28175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5234566" y="23948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4284455" y="35513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7027538" y="28722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175692" y="34330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4471719" y="31760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7099011" y="32207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4540497" y="33504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4742334" y="295415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7224585" y="33750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808943" y="304081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7110957" y="30362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019232" y="26470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4729169" y="30436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4851886" y="27947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7083582" y="29144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4241941" y="36328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4560549" y="32789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7053986" y="2915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7051524" y="28794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4808946" y="28419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4988961" y="265698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033845" y="25545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360022" y="24306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4856986" y="28693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7311652" y="36595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063996" y="267115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4688661" y="30349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4861849" y="28147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7178087" y="329508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7354607" y="388019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7073362" y="293239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935980" y="26048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4844657" y="27378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4835791" y="28154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7176498" y="317598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4489986" y="33129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4677229" y="31369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4755799" y="30809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7211304" y="331124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4407449" y="34857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361213" y="232291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862506" y="247899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245964" y="237028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5250795" y="24168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4497331" y="33452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7210696" y="32979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4384769" y="36097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7145985" y="31897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7323856" y="374976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4787392" y="28598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660461" y="21641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7249047" y="34509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7025248" y="29116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7104857" y="314106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7082466" y="29927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905008" y="201527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596684" y="21739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7369118" y="39224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7007027" y="27841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600967" y="218605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7077649" y="29097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7018644" y="27930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4937792" y="27094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6887150" y="23255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4793295" y="283208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4632832" y="30767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965379" y="2652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582465" y="202411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7259275" y="352570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7379064" y="403672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7033820" y="28287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984933" y="26564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7049622" y="28236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868580" y="35752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7199405" y="32665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7177546" y="315407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7021620" y="292976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4706347" y="30070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4707213" y="298530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7135592" y="320512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7184945" y="32898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7219115" y="33585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4991312" y="26718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4898618" y="28014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869231" y="23816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7007949" y="28445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603264" y="208118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7108485" y="30902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7228489" y="34241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7189034" y="32595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5436799" y="220945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4640664" y="31868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7369218" y="396441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4623677" y="33117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7089720" y="29285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465320" y="235551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4600921" y="32590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4958120" y="28381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5141617" y="26592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7048250" y="28988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963763" y="26674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936152" y="25777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4675570" y="31034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458858" y="23413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4341895" y="35473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4148520" y="37710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694455" y="195210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7155246" y="306849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7289753" y="378049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7358694" y="38415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4438453" y="34906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7209299" y="33793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4563278" y="32725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682946" y="30977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7028274" y="29094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4636962" y="31911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4636293" y="310897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236755" y="379614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4358639" y="341666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6806431" y="2347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7025876" y="29010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4621301" y="31227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851267" y="24439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567103" y="23035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4697291" y="305919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7162755" y="321764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7222473" y="34051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4648599" y="306470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895929" y="25941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5351713" y="243956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7198676" y="33144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170710" y="248477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4293059" y="36488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554674" y="209504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7143926" y="30869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7114608" y="29365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815882" y="22722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7171649" y="320095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7291849" y="367057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7016729" y="27421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7181888" y="34229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4942763" y="27727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7250390" y="344560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7007878" y="27961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908688" y="24808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7034759" y="28840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7196442" y="33344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7050780" y="28257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4214138" y="378590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4595112" y="306529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775320" y="232207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7124706" y="301670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7047592" y="28000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7072722" y="30443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7269505" y="35349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4397176" y="346473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7090741" y="28876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7472466" y="438283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219001" y="254795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641317" y="21667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7042713" y="27119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7164707" y="329110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4446487" y="33067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7083017" y="28836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7324209" y="371392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4726849" y="29372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7306559" y="37161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7111573" y="30348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7329534" y="383674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7215787" y="3424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5367094" y="24499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7217960" y="341694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963597" y="262800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925000" y="25277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7126478" y="319824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346317" y="235447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947177" y="25792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939571" y="25862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285401" y="240155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945136" y="264006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7380616" y="406517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7318766" y="377023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938858" y="26117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7260300" y="357784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7334574" y="394778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475581" y="22391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110767" y="266406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7116819" y="30237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7489430" y="452062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7385115" y="414257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208168" y="244801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7007148" y="26434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913404" y="25765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7144382" y="31788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7142679" y="3290256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7403884" y="416873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4656930" y="30249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4212884" y="351464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7348447" y="393153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4735751" y="30279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7088437" y="30237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7031178" y="28424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4526761" y="32155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970367" y="271288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4950040" y="28675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4211013" y="358192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7005400" y="264401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953086" y="24798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625355" y="221478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4215261" y="367461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4712138" y="29866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4749641" y="283941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4378508" y="35252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960324" y="25348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5092732" y="263440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4994995" y="27185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4593853" y="32104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940138" y="24410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4075301" y="396031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4468230" y="32908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7233280" y="367200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4807863" y="283160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650625" y="226874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4588259" y="31393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7028346" y="27362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336481" y="225601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4936613" y="28051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322972" y="236794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7287568" y="35258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7079449" y="30173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7315186" y="369518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7063600" y="27967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995159" y="206790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965581" y="26023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7222661" y="34834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4626202" y="32011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7116494" y="30751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7177808" y="32715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7101776" y="31342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7036904" y="28154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7000169" y="28799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4830388" y="290118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7088615" y="30442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927340" y="25633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7045699" y="29454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4891487" y="26740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4953472" y="27459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7107136" y="30568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139265" y="255185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7229094" y="337769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4952185" y="265584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4856846" y="280916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956500" y="323022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7099028" y="29680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4222876" y="37822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7080430" y="302027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4837327" y="28922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7359008" y="389468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7176403" y="32000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076688" y="25893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7123811" y="31284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4585504" y="307342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7105419" y="30072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7175872" y="32584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4291134" y="368447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7240194" y="334832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7294533" y="36236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7072201" y="29097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7046346" y="29583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7100073" y="29860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5080855" y="27191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998798" y="27413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7317568" y="37300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7144532" y="324974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963509" y="39024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4603984" y="317513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615179" y="221538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4641635" y="309809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355536" y="226786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807788" y="22927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4312493" y="371583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940705" y="262193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7201262" y="32256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4735743" y="29150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7103210" y="306345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636555" y="22181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4459008" y="33242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112305" y="25475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7378803" y="38841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7252930" y="351779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029294" y="291895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7302739" y="361806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7131066" y="321899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4867345" y="285091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7287385" y="362371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7104826" y="30259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4810579" y="30371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7174425" y="32667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7224407" y="330371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4918136" y="28147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7204065" y="33249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7072437" y="30399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7176521" y="333374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919155" y="24869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856389" y="23612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4360693" y="351524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7093158" y="31154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865526" y="32166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127218" y="252197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7176733" y="32915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824124" y="252485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4907304" y="281474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885305" y="24330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986493" y="279053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7189806" y="338023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5286546" y="243189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4711295" y="29190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7347774" y="388360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7330506" y="378329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5165508" y="246625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4663701" y="30477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4350090" y="34935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713263" y="23204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7078261" y="298282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4569044" y="32866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937140" y="258753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7132430" y="31798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5006086" y="26915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7057762" y="28504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7084948" y="29011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4912770" y="26153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7434900" y="420372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878915" y="25968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7150455" y="32331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7169267" y="320205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4164059" y="39835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562794" y="215161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946884" y="259365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7347110" y="384511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4646025" y="31188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4314881" y="34514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933499" y="25383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962126" y="25665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7018194" y="28875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7098604" y="30471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7163160" y="31993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7201820" y="33441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946907" y="25280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4332285" y="337646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4671956" y="292246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4838865" y="30199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075749" y="26322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4473536" y="325469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7069449" y="28983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999820" y="26574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7094363" y="29565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5313710" y="24635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7173100" y="327055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7260900" y="34007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7009283" y="270644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4808923" y="28614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4618657" y="31484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4762172" y="30612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4660513" y="31896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7082659" y="29556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964743" y="25325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159381" y="262196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495372" y="221248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4592695" y="330797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4633414" y="312724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4139365" y="39006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7111414" y="29802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7089384" y="3055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902174" y="23732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103545" y="25393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840924" y="235196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7106571" y="30094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7354355" y="37418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6882316" y="25404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4315624" y="36384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931047" y="26439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7044344" y="26191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7190879" y="33335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7259985" y="34854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676107" y="22134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7141105" y="315158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3931720" y="41971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4512551" y="33403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4480299" y="336710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7302611" y="362484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690838" y="305261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853995" y="23513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7031327" y="277447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7369077" y="385009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4991959" y="25558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831997" y="233316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7438293" y="426480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7241111" y="339309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7173836" y="32056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5585370" y="213777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7096772" y="29947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5473524" y="232412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728102" y="199188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7125719" y="30529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7081323" y="293300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7073659" y="298806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4490500" y="335409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4522175" y="329353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5087203" y="28451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5308417" y="23927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7276252" y="351147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4430495" y="34355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7160823" y="31247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7285498" y="361654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5183674" y="249563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7163247" y="32028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999297" y="29616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7225126" y="34156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7205325" y="330126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5211552" y="24994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972792" y="270339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4530337" y="312484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7018774" y="272060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736985" y="222232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929870" y="253539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778930" y="229583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7159501" y="31169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7154597" y="31563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919532" y="26253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7204084" y="336893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7184999" y="321617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850834" y="23274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4663492" y="299940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5443979" y="22083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7298450" y="36233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5043922" y="26447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4566855" y="324468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4808153" y="317761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4265035" y="354151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5099833" y="27398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7171284" y="32153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7258275" y="362682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4784504" y="29497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4285968" y="36542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4510861" y="32578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4466985" y="327237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4779266" y="297439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7293243" y="352736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4988374" y="291719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4384300" y="3435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4581742" y="32393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7249772" y="33874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659860" y="21633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7149595" y="30731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7001801" y="274432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4702543" y="301822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7277721" y="356205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7042919" y="282060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4084768" y="398808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7320901" y="36983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971106" y="26829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4230484" y="381797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4890998" y="271673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7154694" y="303626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5676609" y="2258955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4467890" y="332371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4056042" y="401305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7246216" y="33948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7034395" y="29129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7230287" y="33174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7168504" y="31670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987645" y="27427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4869467" y="294609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4558882" y="31181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997916" y="269681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4929026" y="280607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7371796" y="393995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7130089" y="304796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5455273" y="236546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4621876" y="30074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5347096" y="232035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7237161" y="34663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868440" y="25171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4361023" y="331194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4375924" y="34791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7084415" y="311787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4869621" y="27559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7220171" y="347218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7237124" y="34389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4521417" y="321528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4613344" y="31071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7032495" y="2738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7286659" y="36097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4124892" y="38462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7066503" y="28889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4519016" y="313088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4349023" y="344374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4849436" y="283325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7095028" y="302825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5300027" y="245744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4840607" y="28066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7185152" y="32652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4342594" y="36528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7147641" y="31140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4801145" y="298081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7129454" y="30346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713705" y="220292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890431" y="25934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7442041" y="421028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79055" y="212359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622203" y="22945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4342098" y="349660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7184489" y="32983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7191474" y="33162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7196891" y="33580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5159589" y="26969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7274391" y="354157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7131661" y="30434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7219512" y="34633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7163910" y="32092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4437538" y="344448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4422126" y="33670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7235634" y="336662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7129708" y="311115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4608344" y="32175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4897755" y="283438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5255608" y="2466696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7389401" y="38504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4639455" y="316236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5618006" y="20990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4398853" y="34649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374554" y="35638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353985" y="20922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7292921" y="374699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36031" y="225083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230172" y="19558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7059358" y="29609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4654104" y="29873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986030" y="27371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7035036" y="27903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7179669" y="325994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5481430" y="2256584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4567702" y="31472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7151457" y="319806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7021960" y="277915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7155493" y="323380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4332522" y="367783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887130" y="25194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4762507" y="29702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4588594" y="303441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4331108" y="358234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897851" y="267684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7253225" y="343998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4839184" y="29996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4591130" y="30068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4726386" y="307985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7255801" y="345809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7101752" y="319381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4479294" y="34177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4736812" y="29830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5003288" y="263968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4582592" y="311940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5626249" y="210038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5028795" y="274985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5530305" y="238406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7188346" y="313168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984186" y="26608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4595226" y="3199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4908411" y="267966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7006730" y="272891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7225879" y="34308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7355305" y="3866794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5052540" y="255262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7035240" y="279255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7358953" y="381413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7273525" y="354356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4616082" y="31983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7102455" y="345186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7101519" y="303522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5261287" y="254443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4709559" y="310436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734387" y="23324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4397593" y="344743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7099587" y="30394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7014485" y="278029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7106400" y="300394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7102348" y="310752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7196496" y="337331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4496514" y="339451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910733" y="239218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7070505" y="29518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5108780" y="258862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5527154" y="216472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4548411" y="31310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4686900" y="310107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4804733" y="31181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7100450" y="30572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7083229" y="30038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7142129" y="325592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7328945" y="381123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7055138" y="29864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5591719" y="213280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7064687" y="284540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908475" y="24943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936169" y="24505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7056065" y="284772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4528219" y="321962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5460283" y="236798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7062267" y="283243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953093" y="24902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4481098" y="31523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3993277" y="383187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7095338" y="29828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7110637" y="320087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4484375" y="33750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7256270" y="3557568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4931778" y="289384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7196242" y="337373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975669" y="26277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4471490" y="328582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5066938" y="26720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4647936" y="30938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4901643" y="27508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4686397" y="305332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7320237" y="357450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480333" y="20756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7050397" y="287746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7289735" y="375170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5260022" y="2448032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5519555" y="213600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4069637" y="36625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7248475" y="355663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4296250" y="357969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4647045" y="29819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4888623" y="28439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4657017" y="314498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993551" y="27595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4773854" y="300106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976849" y="280618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4534334" y="30813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7121993" y="296345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4468438" y="33373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4430485" y="339993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7368519" y="389715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7202960" y="328502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4642783" y="317386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7148485" y="31589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918602" y="25781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5291692" y="24529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4386315" y="3427700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4764361" y="30058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7227013" y="33915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7132014" y="310074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7143337" y="316280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5333910" y="2360639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7377530" y="41373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949368" y="267958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7057895" y="282065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7095180" y="299522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4655859" y="30864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7008671" y="27920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5704239" y="213681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989388" y="26077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5062030" y="257774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7016554" y="284884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5665460" y="215730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4630800" y="305454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7316360" y="373200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7376925" y="391428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4540637" y="33371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4352014" y="36034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5436620" y="2272040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4338139" y="3457777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7082980" y="304698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7137649" y="29953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4157573" y="381529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7108739" y="30841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4334085" y="34885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774521" y="25480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920251" y="26802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7001523" y="284250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910749" y="262817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7054648" y="28928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4708606" y="302610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7239041" y="338832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7160864" y="32632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4180221" y="35418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4824680" y="282249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7007451" y="259331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4350625" y="33666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980359" y="274592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4885226" y="288021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4328519" y="35445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7260996" y="357470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7117751" y="309059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5265052" y="24711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7060199" y="292221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4013641" y="40762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4666992" y="308568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891713" y="25009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975478" y="266279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7280651" y="35395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577349" y="21059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7122629" y="32485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4332481" y="3393853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4402475" y="34513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7392520" y="39023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696348" y="213334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821674" y="23280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7297049" y="3644617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7306261" y="364376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794976" y="225668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7208599" y="326942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878717" y="243503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4614451" y="325959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7228129" y="34056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821375" y="254098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7193210" y="331663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7323646" y="3773518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981799" y="26390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7066893" y="290995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7068360" y="30588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4562217" y="330415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7109540" y="313235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4925276" y="283965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854005" y="250191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4594768" y="323214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7046175" y="29340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7260553" y="357651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7128071" y="304644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7181985" y="321791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7265430" y="355112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238179" y="2435713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992763" y="27678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4944951" y="26955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4848785" y="2826409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7063984" y="29600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4806780" y="298974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7258176" y="3531353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973944" y="256484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7056665" y="287190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7325818" y="3862185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7134377" y="313051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7149124" y="317021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4609670" y="31879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4060644" y="383297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7142639" y="308930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7123423" y="307413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996188" y="288245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7426509" y="4110912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4245849" y="369698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359666" y="353768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7088671" y="3172264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7213938" y="344178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7250500" y="366297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4183747" y="377685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4795147" y="28384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966738" y="26360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4859133" y="286633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4509719" y="328716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4419241" y="334997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7118060" y="3024597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5418135" y="2281928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4491026" y="325423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7005904" y="282375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046247" y="258609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6728741" y="224370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7189476" y="317295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4876664" y="2821555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7008016" y="272600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7344707" y="4083631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4509527" y="3374588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4639494" y="316674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7216578" y="353829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4642330" y="318136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7283235" y="347936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4942698" y="284447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722305" y="24264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843771" y="2437178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7276399" y="352405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7284256" y="361716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4416860" y="3347906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7167020" y="312424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4525143" y="319918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4488826" y="3486519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7159534" y="3195659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994357" y="256690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971957" y="256201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5600277" y="216481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7137184" y="320649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969970" y="273454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987894" y="2789382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4580461" y="309939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7277662" y="356512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7259700" y="351463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7098205" y="300124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4536092" y="317995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4202246" y="3574018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7104855" y="2928245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4407651" y="34497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7253936" y="3478431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4700912" y="30484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989739" y="2678730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4903198" y="2859194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4889061" y="2866136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7073362" y="2880521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4616449" y="308332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4704693" y="30361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835125" y="204375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4133510" y="3799283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7014452" y="274115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4636577" y="326121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935744" y="2666479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7075994" y="2966512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7183473" y="327468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7189966" y="3463190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4601791" y="3121550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642612" y="2245897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077439" y="264800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7054154" y="2834614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5415455" y="2225981"/>
              <a:ext cx="24996" cy="2499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924952" y="273209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4703672" y="304926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4684557" y="3032071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7166125" y="3125000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884537" y="2445367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7276221" y="3450883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5184528" y="274305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7251586" y="332156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4800410" y="3003325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7126005" y="3131149"/>
              <a:ext cx="24996" cy="24996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7176260" y="3295606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7155217" y="310556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4330205" y="3425427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4277487" y="355266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4551493" y="3134542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4281100" y="3461652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4747290" y="3000074"/>
              <a:ext cx="24996" cy="2499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7102344" y="3032995"/>
              <a:ext cx="24996" cy="2499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4889952" y="286071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767187" y="2235973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7177250" y="3244966"/>
              <a:ext cx="24996" cy="2499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4290186" y="3642071"/>
              <a:ext cx="24996" cy="24996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rc2689"/>
            <p:cNvSpPr/>
            <p:nvPr/>
          </p:nvSpPr>
          <p:spPr>
            <a:xfrm>
              <a:off x="3191042" y="1640929"/>
              <a:ext cx="4755734" cy="3902294"/>
            </a:xfrm>
            <a:prstGeom prst="rect">
              <a:avLst/>
            </a:prstGeom>
            <a:ln w="14782" cap="rnd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tx2690"/>
            <p:cNvSpPr/>
            <p:nvPr/>
          </p:nvSpPr>
          <p:spPr>
            <a:xfrm>
              <a:off x="2946506" y="4690240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691" name="tx2691"/>
            <p:cNvSpPr/>
            <p:nvPr/>
          </p:nvSpPr>
          <p:spPr>
            <a:xfrm>
              <a:off x="3014312" y="3849322"/>
              <a:ext cx="1084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2692" name="tx2692"/>
            <p:cNvSpPr/>
            <p:nvPr/>
          </p:nvSpPr>
          <p:spPr>
            <a:xfrm>
              <a:off x="3054912" y="300530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93" name="tx2693"/>
            <p:cNvSpPr/>
            <p:nvPr/>
          </p:nvSpPr>
          <p:spPr>
            <a:xfrm>
              <a:off x="3054912" y="2164390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94" name="pl2694"/>
            <p:cNvSpPr/>
            <p:nvPr/>
          </p:nvSpPr>
          <p:spPr>
            <a:xfrm>
              <a:off x="3153084" y="47357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5"/>
            <p:cNvSpPr/>
            <p:nvPr/>
          </p:nvSpPr>
          <p:spPr>
            <a:xfrm>
              <a:off x="3153084" y="38932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6"/>
            <p:cNvSpPr/>
            <p:nvPr/>
          </p:nvSpPr>
          <p:spPr>
            <a:xfrm>
              <a:off x="3153084" y="30507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7"/>
            <p:cNvSpPr/>
            <p:nvPr/>
          </p:nvSpPr>
          <p:spPr>
            <a:xfrm>
              <a:off x="3153084" y="22083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8"/>
            <p:cNvSpPr/>
            <p:nvPr/>
          </p:nvSpPr>
          <p:spPr>
            <a:xfrm>
              <a:off x="3589355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9"/>
            <p:cNvSpPr/>
            <p:nvPr/>
          </p:nvSpPr>
          <p:spPr>
            <a:xfrm>
              <a:off x="4834167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700"/>
            <p:cNvSpPr/>
            <p:nvPr/>
          </p:nvSpPr>
          <p:spPr>
            <a:xfrm>
              <a:off x="6078980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1"/>
            <p:cNvSpPr/>
            <p:nvPr/>
          </p:nvSpPr>
          <p:spPr>
            <a:xfrm>
              <a:off x="7323792" y="554322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4D4D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tx2702"/>
            <p:cNvSpPr/>
            <p:nvPr/>
          </p:nvSpPr>
          <p:spPr>
            <a:xfrm>
              <a:off x="3501249" y="5609702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703" name="tx2703"/>
            <p:cNvSpPr/>
            <p:nvPr/>
          </p:nvSpPr>
          <p:spPr>
            <a:xfrm>
              <a:off x="4746061" y="5609702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704" name="tx2704"/>
            <p:cNvSpPr/>
            <p:nvPr/>
          </p:nvSpPr>
          <p:spPr>
            <a:xfrm>
              <a:off x="6045077" y="5609702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05" name="tx2705"/>
            <p:cNvSpPr/>
            <p:nvPr/>
          </p:nvSpPr>
          <p:spPr>
            <a:xfrm>
              <a:off x="7255986" y="56097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06" name="tx2706"/>
            <p:cNvSpPr/>
            <p:nvPr/>
          </p:nvSpPr>
          <p:spPr>
            <a:xfrm>
              <a:off x="5369852" y="5767704"/>
              <a:ext cx="39811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PCA1</a:t>
              </a:r>
            </a:p>
          </p:txBody>
        </p:sp>
        <p:sp>
          <p:nvSpPr>
            <p:cNvPr id="2707" name="tx2707"/>
            <p:cNvSpPr/>
            <p:nvPr/>
          </p:nvSpPr>
          <p:spPr>
            <a:xfrm rot="-5400000">
              <a:off x="2605013" y="3535670"/>
              <a:ext cx="39811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PCA2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2024-10-28T09:50:59Z</dcterms:modified>
</cp:coreProperties>
</file>