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605882" y="1495425"/>
            <a:ext cx="5486400" cy="4572000"/>
            <a:chOff x="2605882" y="1495425"/>
            <a:chExt cx="5486400" cy="4572000"/>
          </a:xfrm>
        </p:grpSpPr>
        <p:sp>
          <p:nvSpPr>
            <p:cNvPr id="3" name="rc3"/>
            <p:cNvSpPr/>
            <p:nvPr/>
          </p:nvSpPr>
          <p:spPr>
            <a:xfrm>
              <a:off x="2605881" y="1495425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1495425"/>
              <a:ext cx="54863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75470" y="1565014"/>
              <a:ext cx="5347221" cy="4432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3121373" y="1640929"/>
              <a:ext cx="4825403" cy="39022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6175374" y="324362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4911738" y="399522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6390148" y="308085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6156138" y="410791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6511058" y="337809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917431" y="383215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4185385" y="457076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6413266" y="305354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6426578" y="363714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6353966" y="419071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7186169" y="254382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138447" y="329829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471946" y="281612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657016" y="338904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610351" y="336160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719156" y="404758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137806" y="305226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341869" y="453469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902766" y="436601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625150" y="453717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844141" y="395173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508061" y="446291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889185" y="425306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377365" y="225223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469993" y="215810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009607" y="453828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325529" y="447055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395280" y="342918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817774" y="217986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310693" y="420773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617985" y="278727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622256" y="498756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675604" y="464779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7330524" y="388060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473574" y="253762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513338" y="435239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303501" y="484635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080689" y="461889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7555408" y="492342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555281" y="355770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432329" y="466226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459318" y="380916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982546" y="414261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715739" y="429631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660105" y="453610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210324" y="429740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904878" y="424335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645788" y="277074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532118" y="422762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378290" y="453148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7496508" y="387391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692705" y="237553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314706" y="450985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726478" y="467508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102119" y="445257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363548" y="460826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7567935" y="462406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307803" y="363254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190859" y="463427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714654" y="485410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860361" y="323322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136272" y="319985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851789" y="380087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350959" y="297752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891179" y="417614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7673174" y="504009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530382" y="442556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494995" y="283108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092932" y="437186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343850" y="322391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971283" y="284260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218687" y="442951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766647" y="488732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209055" y="217604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7132509" y="228136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781126" y="331725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486819" y="338413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7471887" y="435962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7047720" y="372371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728563" y="422646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626371" y="318308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7101090" y="395280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715681" y="369609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618917" y="329571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493768" y="289919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7225542" y="363895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531144" y="281248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864869" y="361347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471909" y="386133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395936" y="365426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325555" y="498987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683048" y="456146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012329" y="391059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299362" y="450320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422408" y="394728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234927" y="448006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986504" y="385879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798563" y="205706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533067" y="379449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203990" y="435367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827795" y="467063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468961" y="322344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7031604" y="442910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868310" y="288509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036174" y="257158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7098300" y="432473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7148381" y="387730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815484" y="405214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364258" y="436196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830891" y="389389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7328965" y="410943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866109" y="453142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740048" y="331617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7092323" y="180657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021336" y="385903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7010108" y="264252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761713" y="195461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646352" y="344309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904156" y="234779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560492" y="315922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7385786" y="222622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679681" y="415212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197486" y="220885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461172" y="415037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893068" y="391171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673416" y="428435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459108" y="431320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158084" y="191158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190139" y="261765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114312" y="460095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903912" y="255642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131822" y="411062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959465" y="420344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435809" y="478823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650928" y="328513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476290" y="334165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565589" y="333245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037337" y="415987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781271" y="182588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371978" y="451658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384301" y="227061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7602386" y="528055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980976" y="200895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137678" y="429790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944061" y="418185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7124808" y="350512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7479784" y="287872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694262" y="431004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820844" y="421450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614966" y="443440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503481" y="316172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7570410" y="439261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307386" y="296258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850419" y="214246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449285" y="214008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460806" y="342328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7241501" y="272509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678808" y="287777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083697" y="418698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344902" y="451570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778368" y="357869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154819" y="328468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393376" y="404305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078838" y="350283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554084" y="405057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869269" y="387731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340311" y="295358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676990" y="447368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998703" y="414061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158468" y="433302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7033625" y="262110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247465" y="266998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561915" y="343797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211986" y="429403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086449" y="345638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006756" y="465224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179553" y="359108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745686" y="325112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917389" y="388702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983427" y="414851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844317" y="405860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575596" y="409312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856054" y="297272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613965" y="352538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4171870" y="244041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4398652" y="402500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7139978" y="444107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7098256" y="182912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555101" y="471755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802506" y="479090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622181" y="455740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239987" y="217712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7163458" y="182621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059048" y="350227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5456522" y="454821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861996" y="323610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4858788" y="449668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446199" y="426015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769253" y="369702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6013458" y="399657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957215" y="384638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578014" y="440792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343215" y="413377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7355730" y="392932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7185176" y="315111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7364650" y="319911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455575" y="212258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715950" y="240625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691302" y="328299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7242501" y="269502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125822" y="213000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7045894" y="234013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5008966" y="444960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751898" y="388150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7575958" y="446885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616809" y="321520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913741" y="277420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126029" y="314259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7218049" y="216031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7312607" y="486712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7321174" y="386749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835637" y="222834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338813" y="338982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7373856" y="367536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930897" y="362286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172778" y="256943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965038" y="362638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7195323" y="281354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4624419" y="404173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4349358" y="452352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4881734" y="380142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467385" y="423888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4133450" y="207574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4449713" y="441512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3870698" y="210973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4312628" y="335103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3959914" y="251698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3940645" y="341976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876806" y="454624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582200" y="332600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3350196" y="453739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185064" y="283117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792677" y="268327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884129" y="263231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7245367" y="259372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883156" y="332815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4779102" y="450827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3875752" y="473666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7155101" y="244109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4256319" y="254962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4298520" y="195929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088527" y="349600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4393086" y="460246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4567484" y="266791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4525967" y="321507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7365879" y="415352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7077138" y="222797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108214" y="217875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323687" y="331702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7223799" y="228334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7605026" y="484642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3897579" y="451199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3634342" y="409536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011700" y="444382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3859482" y="224941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137179" y="322507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4804817" y="450943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635461" y="237440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4370196" y="297701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3329561" y="446696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4207657" y="334453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7162316" y="287810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7106045" y="184432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359054" y="306263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7584317" y="470395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951451" y="342569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4567270" y="328732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328636" y="407097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4956418" y="400336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4069361" y="255298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7209644" y="274079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7587943" y="468062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7067586" y="345201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981723" y="202712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5456460" y="454287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7648669" y="502063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4554059" y="446158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431707" y="396498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640731" y="470882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600892" y="355156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4219824" y="332678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7310740" y="257850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566488" y="401035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5898118" y="426244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6422274" y="248123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129881" y="305701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040981" y="380367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637900" y="247581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4531475" y="373795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832226" y="434317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4207768" y="190268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3846041" y="305294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7235743" y="446901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4441998" y="286336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7217156" y="439968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702852" y="294399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4061684" y="287837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5043708" y="397451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4535720" y="255659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4215575" y="334139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5112043" y="449132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3640917" y="275097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7353970" y="214439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3999210" y="437358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5988616" y="414282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137407" y="418490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4512294" y="371075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7565273" y="438820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5738098" y="448436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4194427" y="357415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7149765" y="397141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279107" y="319018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5026994" y="438216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725943" y="330627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4124481" y="433348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3830481" y="470093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6924626" y="285257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4840689" y="455421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3393031" y="461133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3605984" y="411047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5973074" y="398321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7394925" y="252738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3707090" y="493246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4442255" y="223218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4527896" y="326508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204249" y="397832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4518236" y="326967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4270736" y="366895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4381823" y="412583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4439192" y="290650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7177492" y="447589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4351684" y="261922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4708005" y="437470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7470589" y="275737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940915" y="392451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4542143" y="351217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5167327" y="432062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446583" y="428885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5602588" y="453438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3933894" y="429567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7518683" y="419326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016515" y="431287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513939" y="209180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7489608" y="281331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936927" y="332132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7243201" y="324833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4499028" y="435144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4230568" y="226076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892216" y="431095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3863519" y="345786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4268969" y="274106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328939" y="249687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3457761" y="423178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7425258" y="285062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7181962" y="236298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7436224" y="509224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6547182" y="212290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4757488" y="444617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7424432" y="292152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6018759" y="390255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7072970" y="307460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4369473" y="464078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3359339" y="456707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6806911" y="236953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3713521" y="490972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4340495" y="368491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3926740" y="462367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4525369" y="386442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492654" y="277271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5998041" y="414769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077822" y="414690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3920888" y="445642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304464" y="298125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4543794" y="380267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4924916" y="428228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7471781" y="383169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497943" y="212765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7160732" y="286609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587944" y="405696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4260332" y="192123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454788" y="235105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782643" y="372114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169818" y="432034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7109512" y="362600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4191337" y="203582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3878993" y="282013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463348" y="436481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474758" y="235555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4429459" y="459261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7151138" y="181860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5044980" y="445324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4491807" y="313690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5155177" y="434328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4154675" y="297210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4425873" y="271379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3846675" y="422924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3489718" y="425151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5224757" y="447748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4800890" y="455481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4575394" y="416832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7711320" y="497018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3948932" y="422126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690683" y="268769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7184217" y="208617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684598" y="372903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796409" y="239945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4389342" y="223428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4134029" y="246093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4850078" y="389114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4573439" y="313622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812349" y="432768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092586" y="411445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3682839" y="262628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4124191" y="444598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4434953" y="323744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846663" y="402869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079677" y="341672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4212168" y="297103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7506569" y="394556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7448535" y="502672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3433512" y="433493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7167773" y="369121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7410837" y="298439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7407447" y="517065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615475" y="474716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4937655" y="453554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3603148" y="459167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4748133" y="360186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560598" y="483139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4362303" y="353576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7487259" y="432364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4580646" y="370775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4336689" y="462559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226411" y="262884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822576" y="300775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5072706" y="436203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7299825" y="254727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3958747" y="409562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500139" y="329808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4038452" y="441982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325181" y="249875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976050" y="214102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3632511" y="481938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4253194" y="247521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6031211" y="428395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3844521" y="328263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7517636" y="444908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4407244" y="224704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7173943" y="269820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7583228" y="531435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405537" y="433457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506812" y="427716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509349" y="331455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4360424" y="301086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7265368" y="402554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7523898" y="453799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519959" y="216978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146215" y="288408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7065613" y="345038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352402" y="300490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7469877" y="505433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775795" y="369743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5039423" y="424426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3504869" y="481277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752583" y="218217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6787406" y="240679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4462729" y="259885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6846294" y="230249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6645637" y="282787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136196" y="333873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4344086" y="456776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6294895" y="358915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5902696" y="425660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4598291" y="370192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5933182" y="421066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6722398" y="211559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6174061" y="399034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4279755" y="465816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4288326" y="368289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7383653" y="420064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4578780" y="298508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6673114" y="342822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3854590" y="459771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4156304" y="287165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6880346" y="223687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6257094" y="260037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6072450" y="351478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408950" y="396469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4882331" y="370016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7176307" y="445679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6228207" y="406677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7123782" y="305778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4951297" y="425656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7456114" y="283709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7476075" y="245384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4389347" y="385376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4247769" y="333568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6508200" y="226036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3642323" y="278338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7033367" y="298965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6513620" y="281917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6919471" y="387106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4810278" y="438826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4197986" y="282293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757696" y="247998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4907404" y="449680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4050639" y="461322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320029" y="327179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5010863" y="439662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7073339" y="338301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4535430" y="413574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6374392" y="300180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7499121" y="487143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4638370" y="331731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756210" y="252818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6866113" y="343560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754474" y="298676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985320" y="340646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855250" y="282362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3952100" y="418756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982360" y="192377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7579356" y="531311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4658996" y="380507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6947486" y="396810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7392642" y="205769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4484623" y="328319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4339765" y="363115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4701992" y="377393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3836366" y="217796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4709840" y="374506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7191571" y="316873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474338" y="381515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7474988" y="509928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6452720" y="379216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4843660" y="393906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3651485" y="487621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5064310" y="437574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4879861" y="398229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6623901" y="308783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5875090" y="428322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4381472" y="343639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4272306" y="268094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4060736" y="300849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7148057" y="186735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6872187" y="228150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3502210" y="471678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3468944" y="471722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6418512" y="329187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7354320" y="508702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3660936" y="410134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6984619" y="265140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7616110" y="525775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4277097" y="339651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3330266" y="451773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7488692" y="275002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7477502" y="439654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4022463" y="206900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3915762" y="445061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6486746" y="441775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7192575" y="244766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3872357" y="447150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6959637" y="254088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6851478" y="226757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4503745" y="449202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7116017" y="394812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6550729" y="204933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4592059" y="345851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3355092" y="446964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4371010" y="257790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7465300" y="533355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3727856" y="257185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5118197" y="447780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4375568" y="247607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6486435" y="244853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7376537" y="307663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7106675" y="200652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7184878" y="442897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7356390" y="239182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4854320" y="451305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6254996" y="261200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4973402" y="399817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6332986" y="404139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3478830" y="470051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7417323" y="526082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6509714" y="214251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4464948" y="433544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6433798" y="391698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7179914" y="262735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6995873" y="300227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6541389" y="211069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6336592" y="374790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4185493" y="470730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3553422" y="483569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6082697" y="426337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6795418" y="189103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7317342" y="445401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6256823" y="409394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7544377" y="484917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6013578" y="428937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5646559" y="450823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7464711" y="381802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4208414" y="266515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4797882" y="452408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6622848" y="240391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7076312" y="429466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792939" y="194866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6906730" y="281632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3427157" y="443771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3512147" y="479282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4357270" y="264728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4097468" y="215504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7427249" y="292611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3650540" y="428943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6710529" y="298315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6261181" y="353673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4274710" y="424508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4243322" y="467977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7098713" y="266496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6934432" y="293943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6992623" y="411042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6598863" y="312888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7342319" y="422578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3746429" y="258140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7483476" y="269118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3764387" y="471213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4640889" y="273742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5141324" y="444280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3894535" y="314041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3931290" y="233186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3797813" y="487048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4362884" y="449444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4110214" y="423963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4696605" y="379635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3893768" y="470860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4503501" y="377416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3421382" y="479083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6789597" y="349773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3785612" y="455074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4734055" y="365413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6438281" y="391883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4643438" y="276471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5901987" y="428706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4908551" y="376076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3896314" y="232533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6245505" y="338162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6861809" y="299010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4872388" y="386482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4358132" y="260336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4751637" y="449465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4930289" y="389300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4588822" y="388774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4070829" y="419796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4554708" y="309093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7337271" y="394145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6434812" y="314649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4822175" y="447310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4941734" y="406295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6558260" y="403182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6852082" y="395746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4322782" y="417404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3684465" y="489134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7484535" y="454957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4289994" y="318983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6867730" y="190215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6512640" y="225366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6987043" y="291525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3690558" y="452785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5017575" y="452340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6040090" y="381263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4177218" y="206309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7598786" y="529032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7396958" y="225400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5949616" y="392920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4120880" y="451289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6293694" y="257681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7305981" y="396950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6477287" y="213737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4621286" y="266063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5084671" y="443505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6484780" y="383476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7634052" y="504856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7423207" y="253515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6310584" y="254144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4054737" y="348184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3655904" y="425942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5005054" y="402179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3991400" y="350587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6730188" y="243443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7500553" y="397471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4190359" y="194477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5029639" y="394130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4369684" y="372966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4680289" y="332607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4337519" y="448750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6180955" y="322698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3933911" y="433127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4362900" y="200721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6730187" y="190791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6616073" y="307746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7566998" y="523508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4002371" y="330303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3374402" y="468053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7457641" y="505767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4353509" y="203435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3398413" y="458778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7710663" y="487891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6853731" y="307515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4060453" y="291884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3877917" y="281604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4498362" y="315049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7200039" y="313214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6604351" y="206642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6443033" y="434368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4363850" y="280270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5594920" y="455836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7335474" y="502992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5569609" y="456579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4131497" y="193359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7034469" y="402399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3681205" y="457332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6556268" y="407799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7086781" y="394979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7193736" y="260797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6667754" y="334390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7358140" y="324949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3939539" y="242239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4276313" y="370094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5065529" y="408069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6923118" y="231275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4513549" y="343818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6930607" y="223889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7504141" y="396667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5925959" y="387001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4291067" y="284948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3844621" y="267704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7174707" y="443634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3688631" y="264003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6994460" y="414084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4121653" y="442000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7136555" y="297538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4365267" y="450072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7097153" y="360498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6147328" y="415424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4167633" y="437314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4034042" y="202577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6820298" y="368494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4387045" y="202842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7690676" y="481220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6650877" y="360202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7493406" y="460840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4052433" y="279869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6179800" y="276287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7359210" y="508553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3977906" y="318961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6294857" y="254825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4625250" y="273215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6285070" y="255637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4842577" y="417404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4532754" y="409628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4690166" y="309356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5006072" y="401703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4714308" y="423916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4199701" y="334443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6873294" y="405755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7574924" y="517973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7476976" y="245850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7269034" y="277310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7251739" y="432335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3965076" y="416311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3879205" y="451865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7563187" y="481262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7073535" y="422645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6708553" y="260210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3733254" y="390223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4909575" y="388134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7158092" y="325626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6337136" y="327027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6136017" y="432096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3856491" y="482660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3723424" y="259858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3573219" y="441683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4480150" y="434200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6194687" y="400520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3435611" y="442396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7220201" y="209609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7465663" y="251977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4114257" y="426353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7339322" y="410776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7360641" y="368651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3873810" y="308932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7368747" y="275480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6468261" y="360157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4014367" y="332397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4146703" y="204867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4394572" y="295599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4430301" y="417240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6741537" y="383956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4119666" y="308093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7474662" y="423481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6617848" y="361720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3634075" y="478357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4386244" y="464241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6799604" y="348790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6739154" y="351211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6319056" y="315855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3995485" y="204284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6678539" y="189658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3862185" y="327491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7360422" y="389946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6107035" y="352783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4101238" y="348641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4411065" y="293434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3671384" y="476368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6830001" y="198245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6924637" y="294699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3350265" y="463576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7075874" y="428727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3748910" y="454847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7235404" y="249342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4604847" y="264450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7309269" y="360881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7246850" y="278582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6340427" y="304960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6923581" y="242123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4929575" y="429525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7170771" y="446827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6249169" y="269693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6732673" y="426154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4449557" y="267110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3633358" y="411757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7309879" y="248538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5562401" y="455049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5936135" y="388129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6749737" y="219805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6858087" y="232595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6541531" y="228550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4522536" y="449973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3443741" y="480412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3750932" y="469710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4212745" y="210749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4187724" y="280549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4166262" y="297857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4799008" y="353615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7438951" y="227017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4108700" y="287057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6480918" y="341049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4316126" y="211156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6211921" y="419262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6532452" y="208677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3457165" y="476754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4627030" y="316382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4190158" y="453768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7262864" y="450038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7165125" y="269382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4000885" y="336272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5665307" y="454186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6988691" y="412912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5724604" y="449007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4576313" y="314609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3948476" y="419264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7080442" y="352417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5044030" y="426807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3933649" y="247877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3362704" y="443846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3790088" y="488539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6809380" y="213258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4740491" y="374652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6832012" y="363280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6789738" y="239489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4599684" y="341843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4076656" y="441239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164863" y="285148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4224861" y="285329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6138335" y="321669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303172" y="252784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733079" y="225476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4005734" y="435351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4583916" y="372987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882542" y="440324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4028223" y="337558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7714942" y="485164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7059598" y="337383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4555052" y="412970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4254554" y="197949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4731025" y="319040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3881056" y="448743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3510998" y="471556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521192" y="327953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5017342" y="425968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6250655" y="292977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6521414" y="222556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3871035" y="286781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4246800" y="367779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4929891" y="406862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4171566" y="202837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6635823" y="238883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4889787" y="383502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4051448" y="294370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7413338" y="302706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6642089" y="252973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4201125" y="222396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5795063" y="440189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3810359" y="475250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7192637" y="189728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6120604" y="359030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4244434" y="365976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5545861" y="455773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3368475" y="469894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4555482" y="439762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6755689" y="372086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6173471" y="411545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7039033" y="231630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6791424" y="369517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4298047" y="251196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6715585" y="196673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7577806" y="528699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6867221" y="357964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4059917" y="346090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4844546" y="449278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6906403" y="435611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6142002" y="421617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5100434" y="450467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4924313" y="376838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4271815" y="369405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3529278" y="464885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6109462" y="333061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4914865" y="399677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6139029" y="393542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4918120" y="401761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3645096" y="467794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5907903" y="394811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3881922" y="466852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4217995" y="300566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6140137" y="433073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4798797" y="387458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6165381" y="278414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4333391" y="217800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6900916" y="442243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3845002" y="453679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4373136" y="345975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7501480" y="445362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6175935" y="431783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6635997" y="193854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3700374" y="437786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4821409" y="433182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7408064" y="245454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4309993" y="202811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4200574" y="193792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3740741" y="416856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6736194" y="245790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4838318" y="452151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4151512" y="207538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5127211" y="430936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4644994" y="322093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3869435" y="210431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4116456" y="457924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6831422" y="306337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6718535" y="357161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3658837" y="419036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7561818" y="436438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7257833" y="274767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4061423" y="257644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4627533" y="270534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3916814" y="359270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7389793" y="219155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6784846" y="261571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7237607" y="225100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6164106" y="293228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4226123" y="197779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7318778" y="489830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4114180" y="231458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6870837" y="299890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4696287" y="337347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6138683" y="358023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4879469" y="389844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4472654" y="317291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4326921" y="202815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5112691" y="438061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6993453" y="198176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6322620" y="334263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4358374" y="205308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5184634" y="437330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7424873" y="281229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4001775" y="201020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7476688" y="254392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3830910" y="218719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6704118" y="413029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6928536" y="292071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3874375" y="362243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4192615" y="291207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6752644" y="352526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6528313" y="371963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4716741" y="308999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4088797" y="286345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3871499" y="394060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3560462" y="448727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4164852" y="289889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6739846" y="212282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4059702" y="312401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4060440" y="348803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7330572" y="450055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6558094" y="323974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5107385" y="422438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4722104" y="373338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6600482" y="314020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7680800" y="507721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4379116" y="246471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3968596" y="278612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4413671" y="293087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6069908" y="352195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7241925" y="437993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6240687" y="335428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4214043" y="190029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4002493" y="204748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7695589" y="506285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7516047" y="534722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5114430" y="433517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4283227" y="296551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5962832" y="414748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6166458" y="413225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3843441" y="221752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7210328" y="196155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7059858" y="340769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3992712" y="295836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4252621" y="267932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6966562" y="259473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4417519" y="463371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7363733" y="391761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7516841" y="403745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4188167" y="459440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6998172" y="338035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4805261" y="442734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6224060" y="354122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6596128" y="235879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3855530" y="455446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6758679" y="377997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6672004" y="366911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3350017" y="441734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6394018" y="326424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5177050" y="434713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4148520" y="226087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7222825" y="197506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7070601" y="181356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6566780" y="356707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4543515" y="446893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4008631" y="206006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6642076" y="350420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7374093" y="453412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7040664" y="386174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3801136" y="260150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7479450" y="489007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7508530" y="447842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6217918" y="284505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4733597" y="323727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3429809" y="439656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4784971" y="346306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6149397" y="286747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7376008" y="454465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7240051" y="276611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7085190" y="366870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6802377" y="216525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3899090" y="290102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6132457" y="314424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5704010" y="452129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7512863" y="399810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7403939" y="255313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7412834" y="494112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6631910" y="289201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6365230" y="432147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3870471" y="213533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4792926" y="390081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3643865" y="470856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4278662" y="464939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6639852" y="299321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7342352" y="307770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7534183" y="417938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7402361" y="370327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6945691" y="234670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6472632" y="284882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7248829" y="272655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4023194" y="459527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4116929" y="203211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6796359" y="244984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4565292" y="269499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6278493" y="410472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7069120" y="234259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4624073" y="299425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7058938" y="180580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7003947" y="261491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4522034" y="349132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7458540" y="233845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5726623" y="442480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7205304" y="272870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4114371" y="230703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6357236" y="294590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4485612" y="446627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4601618" y="315702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4395669" y="297777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3601459" y="481825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6712793" y="291719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6262627" y="322050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6355759" y="247905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6150432" y="290391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4552011" y="409464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6798050" y="364290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4610351" y="259969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6423207" y="253113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6881398" y="387948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4193424" y="439929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6257112" y="316300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4572963" y="371111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7411790" y="439934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6907040" y="192407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7315938" y="487362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4085455" y="449378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4393281" y="299541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4746472" y="455345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7251285" y="247304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4227386" y="332164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4340171" y="204118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6999082" y="215892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7176664" y="284133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3916296" y="206610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6055363" y="412757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4887580" y="384317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4270086" y="308073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7376710" y="372026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7328095" y="318700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7415108" y="525012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6538791" y="214128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4066274" y="350480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6228154" y="408768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4740405" y="341169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7127432" y="202799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7552987" y="488500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3698373" y="448854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3849724" y="266415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4579192" y="364506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5067665" y="444573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6216867" y="436336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4461800" y="327144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4074923" y="249171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6734687" y="230147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4463972" y="409882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6846377" y="338135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6890869" y="276276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6578950" y="418139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4261617" y="191196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7136538" y="290831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6391797" y="331072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6485563" y="377944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4467637" y="326746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4563849" y="370842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4541996" y="251666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4218693" y="296022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6336795" y="372146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7329349" y="497817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7239775" y="192693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4672912" y="399828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4295741" y="443627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6569074" y="370775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7240311" y="228807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5956366" y="411503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5120150" y="433959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3362684" y="469107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7354571" y="257123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6211158" y="268546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7398326" y="220705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6617610" y="249771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6519891" y="364773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7533779" y="488144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5018849" y="396359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6434063" y="435636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5703043" y="451516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7422152" y="440149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5133275" y="449306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3898479" y="251784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3943380" y="421520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6133551" y="392544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6954578" y="440262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6170243" y="409124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7379759" y="317811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4259456" y="329353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4256559" y="310928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4531388" y="379565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5038190" y="395075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4189170" y="287768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4368075" y="228766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3758464" y="436299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4408999" y="229413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3849382" y="479854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3881269" y="287266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7348540" y="445053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6941022" y="408441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4013270" y="464018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7491829" y="509466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3676981" y="426877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7117035" y="248124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3862644" y="212432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5021137" y="450082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6925676" y="253761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4251499" y="189327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4520685" y="242716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6632763" y="356620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6312142" y="323585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4761382" y="338417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7498084" y="390051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5915429" y="424490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7376734" y="257875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4691159" y="383459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6993757" y="181359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4690010" y="380632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7113380" y="263812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7279777" y="434113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7128566" y="266291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7565742" y="458935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4254299" y="223016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7067373" y="184787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6580631" y="284401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6769558" y="190961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3739465" y="257600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7573100" y="466844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7101660" y="432392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3907717" y="341090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7437503" y="391164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4125672" y="422890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3805532" y="467628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4640995" y="329939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4477701" y="435973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5036689" y="446128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6805797" y="251708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6249139" y="260579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7225697" y="280350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5983533" y="372258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4343862" y="451373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6820215" y="332444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7547379" y="456642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3791929" y="385605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3890380" y="455244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7470041" y="459971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6214643" y="268764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6704226" y="187977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7170807" y="232472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6016750" y="387446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5921929" y="402892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5845211" y="432750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6946311" y="397382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4390007" y="295784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4313792" y="299599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6745878" y="379373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7681999" y="482743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4741523" y="424652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4666058" y="325833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4692071" y="436983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6982440" y="434317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3585853" y="435543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3990045" y="420462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6677327" y="282222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6750799" y="390224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3661387" y="492842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6724635" y="436349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7180412" y="187625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7670023" y="486749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3583628" y="469874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4278526" y="196223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3727461" y="442334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4444118" y="431544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3950313" y="250240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7301841" y="483599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6482438" y="359027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6450381" y="434301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7128297" y="180759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6799671" y="334536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7085850" y="200541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3506187" y="476988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7407193" y="218066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3965664" y="437604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3722227" y="472124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4817533" y="447530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7273163" y="251221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7515880" y="533529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3750527" y="258518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5138010" y="439660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6617246" y="352871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5622178" y="456152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4337403" y="300983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5626651" y="452545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6992548" y="202922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7468204" y="515372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7338561" y="206787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6730849" y="414476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4205647" y="216344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7039192" y="379159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4051280" y="295788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6679496" y="275141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3558786" y="433157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6350517" y="376583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4866884" y="375874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3768590" y="383896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6962160" y="410478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7375061" y="318008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6520335" y="246847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7393822" y="209882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7177798" y="186766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4171298" y="305930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4120859" y="266931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3604579" y="490369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4594090" y="317502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6466064" y="361510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6236090" y="263634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7090998" y="199800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4750306" y="364356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7256863" y="402273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6505863" y="390809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3937390" y="405295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4510804" y="444022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6599535" y="287610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3955376" y="349384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6986758" y="230392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5137684" y="426621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6170906" y="329306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6584969" y="440864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4836154" y="430272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7494323" y="440095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4559637" y="272475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4096745" y="455338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3905985" y="320992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6840665" y="230681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4130713" y="212289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4726196" y="367637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7278180" y="277241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7356546" y="452603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7696767" y="485253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4209571" y="191712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7324654" y="489577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4541535" y="444079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6589111" y="409195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6811189" y="302503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4527537" y="404302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6178710" y="323247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6865776" y="331357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6340842" y="324905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7209582" y="339756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6882612" y="391208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6026767" y="418807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7261806" y="274745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6287532" y="260738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4944560" y="381278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7548927" y="499074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3869299" y="230332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3654256" y="467864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6582019" y="410250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4334015" y="337601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6749173" y="349259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7378734" y="497327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6641645" y="253398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7165199" y="206507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5027653" y="445600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3642964" y="280433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7347890" y="367580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6851187" y="361078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4155042" y="441039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4888096" y="421661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6961383" y="431502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6422102" y="332607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5209407" y="447179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7534782" y="534108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7257407" y="222035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3624426" y="422466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3716124" y="489209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7190123" y="328649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7420136" y="511775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7392165" y="209178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5595748" y="456242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5954607" y="417109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6845410" y="192844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4327251" y="198200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7303905" y="332042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7423305" y="529736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4906216" y="404364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5700787" y="451541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7470519" y="387035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4503725" y="313672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7583820" y="473677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7323280" y="430065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4027445" y="239959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5977551" y="393702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4510358" y="386438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6544410" y="399967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7220948" y="212535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4486603" y="437604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6589654" y="236375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4592578" y="269438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3424628" y="477981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7347948" y="387844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6230926" y="344849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3899278" y="362311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4202154" y="273115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5617534" y="455012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7097359" y="349561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7215068" y="246453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3728735" y="425051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7382172" y="217759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7225167" y="237259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3371246" y="448406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6867042" y="315029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4021452" y="252908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5820035" y="436396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3814291" y="272867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7144559" y="232909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3836322" y="485920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5971329" y="379969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6278385" y="412267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7177625" y="442920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6388860" y="307506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4715052" y="384464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3691848" y="263573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4339289" y="298872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7379188" y="230828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4433387" y="261218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6517631" y="224327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6187565" y="402829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6831939" y="236457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3691632" y="421831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7395944" y="485165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4361917" y="341589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7392767" y="425171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5152209" y="435707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4728581" y="323433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3328212" y="458172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4577225" y="347676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7450611" y="456907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3877403" y="310562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3965139" y="289487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6972361" y="220311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6197487" y="346717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4098364" y="240938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3493766" y="479686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4517155" y="390724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3976222" y="229641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4393047" y="249181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5779106" y="443876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7413557" y="513274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6466356" y="278185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5029136" y="427312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6903414" y="327429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3541522" y="486320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6345701" y="378517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6747048" y="184365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7196346" y="445748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6971201" y="196779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5248483" y="448971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4467886" y="433991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7275219" y="362865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6241648" y="287682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3663814" y="451045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4393250" y="462380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4099682" y="354760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4184086" y="463850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7698887" y="505734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4029287" y="197624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3885128" y="230526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4046853" y="259811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t1480"/>
            <p:cNvSpPr/>
            <p:nvPr/>
          </p:nvSpPr>
          <p:spPr>
            <a:xfrm>
              <a:off x="4368566" y="226643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6809979" y="235941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6952560" y="256585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6168294" y="289363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7127420" y="396832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6882508" y="362081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3877716" y="261334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6958240" y="381687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7331290" y="347491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6734876" y="265623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6559286" y="207327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t1491"/>
            <p:cNvSpPr/>
            <p:nvPr/>
          </p:nvSpPr>
          <p:spPr>
            <a:xfrm>
              <a:off x="4354830" y="357480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7439032" y="441294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4006980" y="303933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6717915" y="300632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6922588" y="251955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4401430" y="233210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6888597" y="389403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7159002" y="366780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5808399" y="438540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4542405" y="356149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6812597" y="224413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3892345" y="427425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4816974" y="434064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7562769" y="488467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6583814" y="368529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7575051" y="440766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4023253" y="341396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4285896" y="291126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7701787" y="487480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3445096" y="441665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6160730" y="405932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3862425" y="270211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4227531" y="248200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3696393" y="265463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7301789" y="215692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4640655" y="299255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7283750" y="400226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6750262" y="429881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4408097" y="261374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3453732" y="440812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4738375" y="439384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7683187" y="509986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7280288" y="343330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6821840" y="213320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4420259" y="263658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6744938" y="428063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5020513" y="420945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4600541" y="298184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7114348" y="221981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7053297" y="223414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3880018" y="228863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6753858" y="411760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3728440" y="420175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7098314" y="414937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7280661" y="432573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6834396" y="434092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7330816" y="388048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6848141" y="211464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6976338" y="291501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6688205" y="204193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3365730" y="436684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4267815" y="306223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7397575" y="299982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4399031" y="209487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3518753" y="477815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7552206" y="478758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4518292" y="432074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3716930" y="392150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5195859" y="442329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6845835" y="198190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4594634" y="301420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6785732" y="183525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3720115" y="468061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4169895" y="293835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6869921" y="363086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7421425" y="512136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6089032" y="430015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6140333" y="295612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4536360" y="411032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7501281" y="503507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4460577" y="214152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6201596" y="323346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t1563"/>
            <p:cNvSpPr/>
            <p:nvPr/>
          </p:nvSpPr>
          <p:spPr>
            <a:xfrm>
              <a:off x="7133214" y="391777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5871725" y="429644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4553815" y="316953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7251269" y="277913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6911455" y="202868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4182288" y="191639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4222068" y="190978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6256640" y="346188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6164804" y="399646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4627904" y="264519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3811713" y="233586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4594731" y="299928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7657302" y="500583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4412977" y="243474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t1577"/>
            <p:cNvSpPr/>
            <p:nvPr/>
          </p:nvSpPr>
          <p:spPr>
            <a:xfrm>
              <a:off x="3922215" y="356323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3642248" y="281076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t1579"/>
            <p:cNvSpPr/>
            <p:nvPr/>
          </p:nvSpPr>
          <p:spPr>
            <a:xfrm>
              <a:off x="3932976" y="349407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t1580"/>
            <p:cNvSpPr/>
            <p:nvPr/>
          </p:nvSpPr>
          <p:spPr>
            <a:xfrm>
              <a:off x="7283387" y="261943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4690611" y="333866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7432575" y="532017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t1583"/>
            <p:cNvSpPr/>
            <p:nvPr/>
          </p:nvSpPr>
          <p:spPr>
            <a:xfrm>
              <a:off x="5809831" y="438333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t1584"/>
            <p:cNvSpPr/>
            <p:nvPr/>
          </p:nvSpPr>
          <p:spPr>
            <a:xfrm>
              <a:off x="4309602" y="194340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t1585"/>
            <p:cNvSpPr/>
            <p:nvPr/>
          </p:nvSpPr>
          <p:spPr>
            <a:xfrm>
              <a:off x="3887489" y="209926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t1586"/>
            <p:cNvSpPr/>
            <p:nvPr/>
          </p:nvSpPr>
          <p:spPr>
            <a:xfrm>
              <a:off x="7202482" y="403442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3565634" y="488098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t1588"/>
            <p:cNvSpPr/>
            <p:nvPr/>
          </p:nvSpPr>
          <p:spPr>
            <a:xfrm>
              <a:off x="6964736" y="271997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7498238" y="282885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3337098" y="455044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t1591"/>
            <p:cNvSpPr/>
            <p:nvPr/>
          </p:nvSpPr>
          <p:spPr>
            <a:xfrm>
              <a:off x="7441588" y="532165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7134139" y="433211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t1593"/>
            <p:cNvSpPr/>
            <p:nvPr/>
          </p:nvSpPr>
          <p:spPr>
            <a:xfrm>
              <a:off x="7480235" y="534610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t1594"/>
            <p:cNvSpPr/>
            <p:nvPr/>
          </p:nvSpPr>
          <p:spPr>
            <a:xfrm>
              <a:off x="3871461" y="297528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t1595"/>
            <p:cNvSpPr/>
            <p:nvPr/>
          </p:nvSpPr>
          <p:spPr>
            <a:xfrm>
              <a:off x="6484179" y="335967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6234978" y="292859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t1597"/>
            <p:cNvSpPr/>
            <p:nvPr/>
          </p:nvSpPr>
          <p:spPr>
            <a:xfrm>
              <a:off x="3431613" y="424503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3802487" y="271648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6644572" y="282453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6968577" y="196429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t1601"/>
            <p:cNvSpPr/>
            <p:nvPr/>
          </p:nvSpPr>
          <p:spPr>
            <a:xfrm>
              <a:off x="3434930" y="474952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6020939" y="388020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4223078" y="242716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6616906" y="416672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t1605"/>
            <p:cNvSpPr/>
            <p:nvPr/>
          </p:nvSpPr>
          <p:spPr>
            <a:xfrm>
              <a:off x="6047327" y="386086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4501273" y="436295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6099366" y="392633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4105602" y="245749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4086051" y="355497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4750144" y="396620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t1611"/>
            <p:cNvSpPr/>
            <p:nvPr/>
          </p:nvSpPr>
          <p:spPr>
            <a:xfrm>
              <a:off x="5059615" y="417832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6510323" y="242845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3983162" y="250328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5911289" y="406771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3499312" y="485074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6275510" y="295751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4826858" y="385825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7131985" y="363226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6540046" y="442412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4920204" y="413399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4034240" y="437108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4924946" y="405906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3429021" y="426825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7344853" y="416063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6876188" y="366446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6739157" y="187216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4381050" y="348224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7001939" y="261519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7396932" y="256496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5319776" y="451163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6796945" y="433863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4049925" y="256644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7514381" y="444536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t1634"/>
            <p:cNvSpPr/>
            <p:nvPr/>
          </p:nvSpPr>
          <p:spPr>
            <a:xfrm>
              <a:off x="4546811" y="245107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7697878" y="481843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t1636"/>
            <p:cNvSpPr/>
            <p:nvPr/>
          </p:nvSpPr>
          <p:spPr>
            <a:xfrm>
              <a:off x="4111760" y="300235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t1637"/>
            <p:cNvSpPr/>
            <p:nvPr/>
          </p:nvSpPr>
          <p:spPr>
            <a:xfrm>
              <a:off x="3833859" y="485637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4286359" y="224361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6443911" y="241423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4009547" y="354832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t1641"/>
            <p:cNvSpPr/>
            <p:nvPr/>
          </p:nvSpPr>
          <p:spPr>
            <a:xfrm>
              <a:off x="7344327" y="352919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t1642"/>
            <p:cNvSpPr/>
            <p:nvPr/>
          </p:nvSpPr>
          <p:spPr>
            <a:xfrm>
              <a:off x="4746713" y="367543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7514738" y="426321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t1644"/>
            <p:cNvSpPr/>
            <p:nvPr/>
          </p:nvSpPr>
          <p:spPr>
            <a:xfrm>
              <a:off x="4427813" y="278029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7649665" y="485234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t1646"/>
            <p:cNvSpPr/>
            <p:nvPr/>
          </p:nvSpPr>
          <p:spPr>
            <a:xfrm>
              <a:off x="7532322" y="493905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t1647"/>
            <p:cNvSpPr/>
            <p:nvPr/>
          </p:nvSpPr>
          <p:spPr>
            <a:xfrm>
              <a:off x="4466308" y="263167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3870344" y="256898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6914946" y="337766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3788587" y="487855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t1651"/>
            <p:cNvSpPr/>
            <p:nvPr/>
          </p:nvSpPr>
          <p:spPr>
            <a:xfrm>
              <a:off x="4635708" y="272331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4311776" y="373152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3783744" y="274545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5018510" y="448010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t1655"/>
            <p:cNvSpPr/>
            <p:nvPr/>
          </p:nvSpPr>
          <p:spPr>
            <a:xfrm>
              <a:off x="4170915" y="435347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6774458" y="195698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7462897" y="240370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t1658"/>
            <p:cNvSpPr/>
            <p:nvPr/>
          </p:nvSpPr>
          <p:spPr>
            <a:xfrm>
              <a:off x="5909599" y="401506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3654838" y="273567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6580364" y="203193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4170110" y="260410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7007439" y="333302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t1663"/>
            <p:cNvSpPr/>
            <p:nvPr/>
          </p:nvSpPr>
          <p:spPr>
            <a:xfrm>
              <a:off x="4287900" y="224088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t1664"/>
            <p:cNvSpPr/>
            <p:nvPr/>
          </p:nvSpPr>
          <p:spPr>
            <a:xfrm>
              <a:off x="7127792" y="184356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t1665"/>
            <p:cNvSpPr/>
            <p:nvPr/>
          </p:nvSpPr>
          <p:spPr>
            <a:xfrm>
              <a:off x="4468070" y="459447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6861735" y="351711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4132331" y="457984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7056059" y="208890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6358566" y="302136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7385362" y="302628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7477721" y="429793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4729375" y="315808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4357563" y="204219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4668609" y="321355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6549448" y="282944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7299642" y="406519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7578034" y="467463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t1678"/>
            <p:cNvSpPr/>
            <p:nvPr/>
          </p:nvSpPr>
          <p:spPr>
            <a:xfrm>
              <a:off x="7337052" y="200853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t1679"/>
            <p:cNvSpPr/>
            <p:nvPr/>
          </p:nvSpPr>
          <p:spPr>
            <a:xfrm>
              <a:off x="4085508" y="242994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4866332" y="397467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7391802" y="231095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t1682"/>
            <p:cNvSpPr/>
            <p:nvPr/>
          </p:nvSpPr>
          <p:spPr>
            <a:xfrm>
              <a:off x="4228439" y="230379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3657603" y="414354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4187306" y="462994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7361203" y="206065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3444043" y="479853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t1687"/>
            <p:cNvSpPr/>
            <p:nvPr/>
          </p:nvSpPr>
          <p:spPr>
            <a:xfrm>
              <a:off x="6772636" y="434159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6587148" y="369238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6620089" y="365080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t1690"/>
            <p:cNvSpPr/>
            <p:nvPr/>
          </p:nvSpPr>
          <p:spPr>
            <a:xfrm>
              <a:off x="3734519" y="391151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t1691"/>
            <p:cNvSpPr/>
            <p:nvPr/>
          </p:nvSpPr>
          <p:spPr>
            <a:xfrm>
              <a:off x="4214426" y="469753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4158984" y="245437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4806208" y="422889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6114516" y="428218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4592037" y="264208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4394641" y="228169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6662335" y="371101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t1698"/>
            <p:cNvSpPr/>
            <p:nvPr/>
          </p:nvSpPr>
          <p:spPr>
            <a:xfrm>
              <a:off x="3851656" y="340457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7146603" y="229890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t1700"/>
            <p:cNvSpPr/>
            <p:nvPr/>
          </p:nvSpPr>
          <p:spPr>
            <a:xfrm>
              <a:off x="3883458" y="321868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t1701"/>
            <p:cNvSpPr/>
            <p:nvPr/>
          </p:nvSpPr>
          <p:spPr>
            <a:xfrm>
              <a:off x="6405208" y="397238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5113503" y="423109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t1703"/>
            <p:cNvSpPr/>
            <p:nvPr/>
          </p:nvSpPr>
          <p:spPr>
            <a:xfrm>
              <a:off x="7252560" y="223888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t1704"/>
            <p:cNvSpPr/>
            <p:nvPr/>
          </p:nvSpPr>
          <p:spPr>
            <a:xfrm>
              <a:off x="7175684" y="184935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t1705"/>
            <p:cNvSpPr/>
            <p:nvPr/>
          </p:nvSpPr>
          <p:spPr>
            <a:xfrm>
              <a:off x="7059209" y="364401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t1706"/>
            <p:cNvSpPr/>
            <p:nvPr/>
          </p:nvSpPr>
          <p:spPr>
            <a:xfrm>
              <a:off x="4004095" y="430617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t1707"/>
            <p:cNvSpPr/>
            <p:nvPr/>
          </p:nvSpPr>
          <p:spPr>
            <a:xfrm>
              <a:off x="7217191" y="190073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t1708"/>
            <p:cNvSpPr/>
            <p:nvPr/>
          </p:nvSpPr>
          <p:spPr>
            <a:xfrm>
              <a:off x="6247894" y="264029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t1709"/>
            <p:cNvSpPr/>
            <p:nvPr/>
          </p:nvSpPr>
          <p:spPr>
            <a:xfrm>
              <a:off x="3658911" y="492659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3928798" y="372442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7314333" y="354853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3536749" y="481781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6463741" y="420005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3874123" y="337691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6324093" y="311034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7084403" y="430089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3891840" y="426403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t1718"/>
            <p:cNvSpPr/>
            <p:nvPr/>
          </p:nvSpPr>
          <p:spPr>
            <a:xfrm>
              <a:off x="7392191" y="220480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6291133" y="414100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3783487" y="267803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7231922" y="227204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5543568" y="454512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3494914" y="475057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5525455" y="456057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6317741" y="414789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4606985" y="403333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7460727" y="440496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4501724" y="380317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3478208" y="439342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6900322" y="200116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7093320" y="366274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6916915" y="399870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3663500" y="432501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3831991" y="371277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6851800" y="229371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3905118" y="466800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6876862" y="389250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7237850" y="312325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3940396" y="204795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6107659" y="427294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5890223" y="433016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6737309" y="416535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4404341" y="413048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7017621" y="405388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4586435" y="297389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t1746"/>
            <p:cNvSpPr/>
            <p:nvPr/>
          </p:nvSpPr>
          <p:spPr>
            <a:xfrm>
              <a:off x="4367688" y="414604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7572861" y="465986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7062471" y="423770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t1749"/>
            <p:cNvSpPr/>
            <p:nvPr/>
          </p:nvSpPr>
          <p:spPr>
            <a:xfrm>
              <a:off x="4468802" y="439013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t1750"/>
            <p:cNvSpPr/>
            <p:nvPr/>
          </p:nvSpPr>
          <p:spPr>
            <a:xfrm>
              <a:off x="7138930" y="182015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4759639" y="353321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t1752"/>
            <p:cNvSpPr/>
            <p:nvPr/>
          </p:nvSpPr>
          <p:spPr>
            <a:xfrm>
              <a:off x="3636005" y="283430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6382836" y="251894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4075286" y="352896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6256809" y="330868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7256704" y="196896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t1757"/>
            <p:cNvSpPr/>
            <p:nvPr/>
          </p:nvSpPr>
          <p:spPr>
            <a:xfrm>
              <a:off x="6810752" y="404458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t1758"/>
            <p:cNvSpPr/>
            <p:nvPr/>
          </p:nvSpPr>
          <p:spPr>
            <a:xfrm>
              <a:off x="6509899" y="438935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6602416" y="291970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4352653" y="284598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4765355" y="340966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4426175" y="216105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7115908" y="393451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3959163" y="244282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3876252" y="309015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5042989" y="443156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t1767"/>
            <p:cNvSpPr/>
            <p:nvPr/>
          </p:nvSpPr>
          <p:spPr>
            <a:xfrm>
              <a:off x="3925795" y="291193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t1768"/>
            <p:cNvSpPr/>
            <p:nvPr/>
          </p:nvSpPr>
          <p:spPr>
            <a:xfrm>
              <a:off x="5968491" y="395611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4065193" y="355723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7381541" y="234854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7551780" y="518166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4421645" y="280677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7333112" y="410829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5038261" y="442667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3580428" y="481305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4168006" y="203078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6746210" y="413663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4129245" y="304118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3415940" y="442576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6309886" y="365158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4725258" y="355847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4787998" y="453718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7049767" y="386179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3873443" y="306889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7258314" y="436768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6031162" y="417040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6741357" y="216436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7397949" y="381760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t1789"/>
            <p:cNvSpPr/>
            <p:nvPr/>
          </p:nvSpPr>
          <p:spPr>
            <a:xfrm>
              <a:off x="7670653" y="504219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4339839" y="263830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5039384" y="403556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6294148" y="429765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7074824" y="263913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6910687" y="279435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6639599" y="341987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6732309" y="430396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7403263" y="453794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3574215" y="446076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7360388" y="492073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3655511" y="481386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7272840" y="274152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t1802"/>
            <p:cNvSpPr/>
            <p:nvPr/>
          </p:nvSpPr>
          <p:spPr>
            <a:xfrm>
              <a:off x="4388448" y="294147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4506768" y="330478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6737435" y="183215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t1805"/>
            <p:cNvSpPr/>
            <p:nvPr/>
          </p:nvSpPr>
          <p:spPr>
            <a:xfrm>
              <a:off x="7227484" y="248388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t1806"/>
            <p:cNvSpPr/>
            <p:nvPr/>
          </p:nvSpPr>
          <p:spPr>
            <a:xfrm>
              <a:off x="6503951" y="227623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t1807"/>
            <p:cNvSpPr/>
            <p:nvPr/>
          </p:nvSpPr>
          <p:spPr>
            <a:xfrm>
              <a:off x="5445993" y="454445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t1808"/>
            <p:cNvSpPr/>
            <p:nvPr/>
          </p:nvSpPr>
          <p:spPr>
            <a:xfrm>
              <a:off x="7359722" y="232995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4187949" y="250247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t1810"/>
            <p:cNvSpPr/>
            <p:nvPr/>
          </p:nvSpPr>
          <p:spPr>
            <a:xfrm>
              <a:off x="7212192" y="191260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t1811"/>
            <p:cNvSpPr/>
            <p:nvPr/>
          </p:nvSpPr>
          <p:spPr>
            <a:xfrm>
              <a:off x="6466021" y="416616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7234846" y="243150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7007460" y="211947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t1814"/>
            <p:cNvSpPr/>
            <p:nvPr/>
          </p:nvSpPr>
          <p:spPr>
            <a:xfrm>
              <a:off x="3479869" y="437702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t1815"/>
            <p:cNvSpPr/>
            <p:nvPr/>
          </p:nvSpPr>
          <p:spPr>
            <a:xfrm>
              <a:off x="4166215" y="222373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t1816"/>
            <p:cNvSpPr/>
            <p:nvPr/>
          </p:nvSpPr>
          <p:spPr>
            <a:xfrm>
              <a:off x="6561124" y="411819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t1817"/>
            <p:cNvSpPr/>
            <p:nvPr/>
          </p:nvSpPr>
          <p:spPr>
            <a:xfrm>
              <a:off x="6899300" y="274175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t1818"/>
            <p:cNvSpPr/>
            <p:nvPr/>
          </p:nvSpPr>
          <p:spPr>
            <a:xfrm>
              <a:off x="6274219" y="340945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t1819"/>
            <p:cNvSpPr/>
            <p:nvPr/>
          </p:nvSpPr>
          <p:spPr>
            <a:xfrm>
              <a:off x="6579349" y="412290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t1820"/>
            <p:cNvSpPr/>
            <p:nvPr/>
          </p:nvSpPr>
          <p:spPr>
            <a:xfrm>
              <a:off x="7424091" y="528089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t1821"/>
            <p:cNvSpPr/>
            <p:nvPr/>
          </p:nvSpPr>
          <p:spPr>
            <a:xfrm>
              <a:off x="6103439" y="390600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t1822"/>
            <p:cNvSpPr/>
            <p:nvPr/>
          </p:nvSpPr>
          <p:spPr>
            <a:xfrm>
              <a:off x="3555057" y="417486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t1823"/>
            <p:cNvSpPr/>
            <p:nvPr/>
          </p:nvSpPr>
          <p:spPr>
            <a:xfrm>
              <a:off x="6393600" y="433521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t1824"/>
            <p:cNvSpPr/>
            <p:nvPr/>
          </p:nvSpPr>
          <p:spPr>
            <a:xfrm>
              <a:off x="7115987" y="346135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t1825"/>
            <p:cNvSpPr/>
            <p:nvPr/>
          </p:nvSpPr>
          <p:spPr>
            <a:xfrm>
              <a:off x="4800275" y="347153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t1826"/>
            <p:cNvSpPr/>
            <p:nvPr/>
          </p:nvSpPr>
          <p:spPr>
            <a:xfrm>
              <a:off x="4156740" y="433069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t1827"/>
            <p:cNvSpPr/>
            <p:nvPr/>
          </p:nvSpPr>
          <p:spPr>
            <a:xfrm>
              <a:off x="6937058" y="398608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t1828"/>
            <p:cNvSpPr/>
            <p:nvPr/>
          </p:nvSpPr>
          <p:spPr>
            <a:xfrm>
              <a:off x="7198570" y="210286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t1829"/>
            <p:cNvSpPr/>
            <p:nvPr/>
          </p:nvSpPr>
          <p:spPr>
            <a:xfrm>
              <a:off x="3887116" y="293259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t1830"/>
            <p:cNvSpPr/>
            <p:nvPr/>
          </p:nvSpPr>
          <p:spPr>
            <a:xfrm>
              <a:off x="7555756" y="532105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t1831"/>
            <p:cNvSpPr/>
            <p:nvPr/>
          </p:nvSpPr>
          <p:spPr>
            <a:xfrm>
              <a:off x="6268050" y="410462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t1832"/>
            <p:cNvSpPr/>
            <p:nvPr/>
          </p:nvSpPr>
          <p:spPr>
            <a:xfrm>
              <a:off x="6694751" y="439496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t1833"/>
            <p:cNvSpPr/>
            <p:nvPr/>
          </p:nvSpPr>
          <p:spPr>
            <a:xfrm>
              <a:off x="4232686" y="425638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t1834"/>
            <p:cNvSpPr/>
            <p:nvPr/>
          </p:nvSpPr>
          <p:spPr>
            <a:xfrm>
              <a:off x="3712364" y="458520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t1835"/>
            <p:cNvSpPr/>
            <p:nvPr/>
          </p:nvSpPr>
          <p:spPr>
            <a:xfrm>
              <a:off x="3955261" y="210629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t1836"/>
            <p:cNvSpPr/>
            <p:nvPr/>
          </p:nvSpPr>
          <p:spPr>
            <a:xfrm>
              <a:off x="7474111" y="388542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t1837"/>
            <p:cNvSpPr/>
            <p:nvPr/>
          </p:nvSpPr>
          <p:spPr>
            <a:xfrm>
              <a:off x="3888247" y="314272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t1838"/>
            <p:cNvSpPr/>
            <p:nvPr/>
          </p:nvSpPr>
          <p:spPr>
            <a:xfrm>
              <a:off x="6599629" y="284432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t1839"/>
            <p:cNvSpPr/>
            <p:nvPr/>
          </p:nvSpPr>
          <p:spPr>
            <a:xfrm>
              <a:off x="6420210" y="240876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t1840"/>
            <p:cNvSpPr/>
            <p:nvPr/>
          </p:nvSpPr>
          <p:spPr>
            <a:xfrm>
              <a:off x="6178272" y="426000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t1841"/>
            <p:cNvSpPr/>
            <p:nvPr/>
          </p:nvSpPr>
          <p:spPr>
            <a:xfrm>
              <a:off x="7513158" y="411455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t1842"/>
            <p:cNvSpPr/>
            <p:nvPr/>
          </p:nvSpPr>
          <p:spPr>
            <a:xfrm>
              <a:off x="5801686" y="439277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t1843"/>
            <p:cNvSpPr/>
            <p:nvPr/>
          </p:nvSpPr>
          <p:spPr>
            <a:xfrm>
              <a:off x="7060188" y="238144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t1844"/>
            <p:cNvSpPr/>
            <p:nvPr/>
          </p:nvSpPr>
          <p:spPr>
            <a:xfrm>
              <a:off x="5223256" y="448393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t1845"/>
            <p:cNvSpPr/>
            <p:nvPr/>
          </p:nvSpPr>
          <p:spPr>
            <a:xfrm>
              <a:off x="4642119" y="321343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t1846"/>
            <p:cNvSpPr/>
            <p:nvPr/>
          </p:nvSpPr>
          <p:spPr>
            <a:xfrm>
              <a:off x="4372656" y="457509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t1847"/>
            <p:cNvSpPr/>
            <p:nvPr/>
          </p:nvSpPr>
          <p:spPr>
            <a:xfrm>
              <a:off x="4070455" y="232387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t1848"/>
            <p:cNvSpPr/>
            <p:nvPr/>
          </p:nvSpPr>
          <p:spPr>
            <a:xfrm>
              <a:off x="6777977" y="353608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t1849"/>
            <p:cNvSpPr/>
            <p:nvPr/>
          </p:nvSpPr>
          <p:spPr>
            <a:xfrm>
              <a:off x="7071313" y="202802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t1850"/>
            <p:cNvSpPr/>
            <p:nvPr/>
          </p:nvSpPr>
          <p:spPr>
            <a:xfrm>
              <a:off x="3555688" y="446211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t1851"/>
            <p:cNvSpPr/>
            <p:nvPr/>
          </p:nvSpPr>
          <p:spPr>
            <a:xfrm>
              <a:off x="6692862" y="199053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t1852"/>
            <p:cNvSpPr/>
            <p:nvPr/>
          </p:nvSpPr>
          <p:spPr>
            <a:xfrm>
              <a:off x="3840518" y="263690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t1853"/>
            <p:cNvSpPr/>
            <p:nvPr/>
          </p:nvSpPr>
          <p:spPr>
            <a:xfrm>
              <a:off x="3751690" y="489906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t1854"/>
            <p:cNvSpPr/>
            <p:nvPr/>
          </p:nvSpPr>
          <p:spPr>
            <a:xfrm>
              <a:off x="7183022" y="274265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t1855"/>
            <p:cNvSpPr/>
            <p:nvPr/>
          </p:nvSpPr>
          <p:spPr>
            <a:xfrm>
              <a:off x="4643900" y="281989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t1856"/>
            <p:cNvSpPr/>
            <p:nvPr/>
          </p:nvSpPr>
          <p:spPr>
            <a:xfrm>
              <a:off x="7031750" y="340920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t1857"/>
            <p:cNvSpPr/>
            <p:nvPr/>
          </p:nvSpPr>
          <p:spPr>
            <a:xfrm>
              <a:off x="4311007" y="365718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t1858"/>
            <p:cNvSpPr/>
            <p:nvPr/>
          </p:nvSpPr>
          <p:spPr>
            <a:xfrm>
              <a:off x="4210527" y="297343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t1859"/>
            <p:cNvSpPr/>
            <p:nvPr/>
          </p:nvSpPr>
          <p:spPr>
            <a:xfrm>
              <a:off x="4348833" y="337246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t1860"/>
            <p:cNvSpPr/>
            <p:nvPr/>
          </p:nvSpPr>
          <p:spPr>
            <a:xfrm>
              <a:off x="7078746" y="418931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t1861"/>
            <p:cNvSpPr/>
            <p:nvPr/>
          </p:nvSpPr>
          <p:spPr>
            <a:xfrm>
              <a:off x="4118208" y="219568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t1862"/>
            <p:cNvSpPr/>
            <p:nvPr/>
          </p:nvSpPr>
          <p:spPr>
            <a:xfrm>
              <a:off x="4083309" y="261732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t1863"/>
            <p:cNvSpPr/>
            <p:nvPr/>
          </p:nvSpPr>
          <p:spPr>
            <a:xfrm>
              <a:off x="7007321" y="382327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t1864"/>
            <p:cNvSpPr/>
            <p:nvPr/>
          </p:nvSpPr>
          <p:spPr>
            <a:xfrm>
              <a:off x="6840099" y="366399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t1865"/>
            <p:cNvSpPr/>
            <p:nvPr/>
          </p:nvSpPr>
          <p:spPr>
            <a:xfrm>
              <a:off x="3884402" y="452441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t1866"/>
            <p:cNvSpPr/>
            <p:nvPr/>
          </p:nvSpPr>
          <p:spPr>
            <a:xfrm>
              <a:off x="4192297" y="471023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t1867"/>
            <p:cNvSpPr/>
            <p:nvPr/>
          </p:nvSpPr>
          <p:spPr>
            <a:xfrm>
              <a:off x="4180292" y="451456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t1868"/>
            <p:cNvSpPr/>
            <p:nvPr/>
          </p:nvSpPr>
          <p:spPr>
            <a:xfrm>
              <a:off x="4725908" y="372380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t1869"/>
            <p:cNvSpPr/>
            <p:nvPr/>
          </p:nvSpPr>
          <p:spPr>
            <a:xfrm>
              <a:off x="4218459" y="333058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t1870"/>
            <p:cNvSpPr/>
            <p:nvPr/>
          </p:nvSpPr>
          <p:spPr>
            <a:xfrm>
              <a:off x="7147853" y="182402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t1871"/>
            <p:cNvSpPr/>
            <p:nvPr/>
          </p:nvSpPr>
          <p:spPr>
            <a:xfrm>
              <a:off x="4289414" y="368446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t1872"/>
            <p:cNvSpPr/>
            <p:nvPr/>
          </p:nvSpPr>
          <p:spPr>
            <a:xfrm>
              <a:off x="3675528" y="416455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t1873"/>
            <p:cNvSpPr/>
            <p:nvPr/>
          </p:nvSpPr>
          <p:spPr>
            <a:xfrm>
              <a:off x="4361855" y="334691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t1874"/>
            <p:cNvSpPr/>
            <p:nvPr/>
          </p:nvSpPr>
          <p:spPr>
            <a:xfrm>
              <a:off x="6911959" y="234488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t1875"/>
            <p:cNvSpPr/>
            <p:nvPr/>
          </p:nvSpPr>
          <p:spPr>
            <a:xfrm>
              <a:off x="7324308" y="490326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t1876"/>
            <p:cNvSpPr/>
            <p:nvPr/>
          </p:nvSpPr>
          <p:spPr>
            <a:xfrm>
              <a:off x="7035090" y="381392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t1877"/>
            <p:cNvSpPr/>
            <p:nvPr/>
          </p:nvSpPr>
          <p:spPr>
            <a:xfrm>
              <a:off x="6240149" y="348777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t1878"/>
            <p:cNvSpPr/>
            <p:nvPr/>
          </p:nvSpPr>
          <p:spPr>
            <a:xfrm>
              <a:off x="4009403" y="428990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t1879"/>
            <p:cNvSpPr/>
            <p:nvPr/>
          </p:nvSpPr>
          <p:spPr>
            <a:xfrm>
              <a:off x="3977609" y="355887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t1880"/>
            <p:cNvSpPr/>
            <p:nvPr/>
          </p:nvSpPr>
          <p:spPr>
            <a:xfrm>
              <a:off x="7499165" y="430225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t1881"/>
            <p:cNvSpPr/>
            <p:nvPr/>
          </p:nvSpPr>
          <p:spPr>
            <a:xfrm>
              <a:off x="4052442" y="260484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t1882"/>
            <p:cNvSpPr/>
            <p:nvPr/>
          </p:nvSpPr>
          <p:spPr>
            <a:xfrm>
              <a:off x="3967818" y="294019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t1883"/>
            <p:cNvSpPr/>
            <p:nvPr/>
          </p:nvSpPr>
          <p:spPr>
            <a:xfrm>
              <a:off x="4019160" y="299471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t1884"/>
            <p:cNvSpPr/>
            <p:nvPr/>
          </p:nvSpPr>
          <p:spPr>
            <a:xfrm>
              <a:off x="6719419" y="186353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t1885"/>
            <p:cNvSpPr/>
            <p:nvPr/>
          </p:nvSpPr>
          <p:spPr>
            <a:xfrm>
              <a:off x="4202556" y="233065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t1886"/>
            <p:cNvSpPr/>
            <p:nvPr/>
          </p:nvSpPr>
          <p:spPr>
            <a:xfrm>
              <a:off x="4666951" y="400995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t1887"/>
            <p:cNvSpPr/>
            <p:nvPr/>
          </p:nvSpPr>
          <p:spPr>
            <a:xfrm>
              <a:off x="6148189" y="398381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t1888"/>
            <p:cNvSpPr/>
            <p:nvPr/>
          </p:nvSpPr>
          <p:spPr>
            <a:xfrm>
              <a:off x="4526103" y="410720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4448234" y="433662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t1890"/>
            <p:cNvSpPr/>
            <p:nvPr/>
          </p:nvSpPr>
          <p:spPr>
            <a:xfrm>
              <a:off x="4342366" y="249421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7133358" y="290693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t1892"/>
            <p:cNvSpPr/>
            <p:nvPr/>
          </p:nvSpPr>
          <p:spPr>
            <a:xfrm>
              <a:off x="4018633" y="219398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t1893"/>
            <p:cNvSpPr/>
            <p:nvPr/>
          </p:nvSpPr>
          <p:spPr>
            <a:xfrm>
              <a:off x="6894987" y="275541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t1894"/>
            <p:cNvSpPr/>
            <p:nvPr/>
          </p:nvSpPr>
          <p:spPr>
            <a:xfrm>
              <a:off x="7561993" y="517061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t1895"/>
            <p:cNvSpPr/>
            <p:nvPr/>
          </p:nvSpPr>
          <p:spPr>
            <a:xfrm>
              <a:off x="3873171" y="453332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t1896"/>
            <p:cNvSpPr/>
            <p:nvPr/>
          </p:nvSpPr>
          <p:spPr>
            <a:xfrm>
              <a:off x="5587621" y="457165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t1897"/>
            <p:cNvSpPr/>
            <p:nvPr/>
          </p:nvSpPr>
          <p:spPr>
            <a:xfrm>
              <a:off x="7134026" y="228728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t1898"/>
            <p:cNvSpPr/>
            <p:nvPr/>
          </p:nvSpPr>
          <p:spPr>
            <a:xfrm>
              <a:off x="7109999" y="436790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t1899"/>
            <p:cNvSpPr/>
            <p:nvPr/>
          </p:nvSpPr>
          <p:spPr>
            <a:xfrm>
              <a:off x="7514064" y="461695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7323710" y="447251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t1901"/>
            <p:cNvSpPr/>
            <p:nvPr/>
          </p:nvSpPr>
          <p:spPr>
            <a:xfrm>
              <a:off x="5150811" y="438000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4794296" y="436586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7499596" y="271201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t1904"/>
            <p:cNvSpPr/>
            <p:nvPr/>
          </p:nvSpPr>
          <p:spPr>
            <a:xfrm>
              <a:off x="6884893" y="434695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4903913" y="414582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t1906"/>
            <p:cNvSpPr/>
            <p:nvPr/>
          </p:nvSpPr>
          <p:spPr>
            <a:xfrm>
              <a:off x="6804637" y="338897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t1907"/>
            <p:cNvSpPr/>
            <p:nvPr/>
          </p:nvSpPr>
          <p:spPr>
            <a:xfrm>
              <a:off x="6678077" y="365745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t1908"/>
            <p:cNvSpPr/>
            <p:nvPr/>
          </p:nvSpPr>
          <p:spPr>
            <a:xfrm>
              <a:off x="4042718" y="413927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t1909"/>
            <p:cNvSpPr/>
            <p:nvPr/>
          </p:nvSpPr>
          <p:spPr>
            <a:xfrm>
              <a:off x="5989853" y="413863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t1910"/>
            <p:cNvSpPr/>
            <p:nvPr/>
          </p:nvSpPr>
          <p:spPr>
            <a:xfrm>
              <a:off x="3850883" y="479352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t1911"/>
            <p:cNvSpPr/>
            <p:nvPr/>
          </p:nvSpPr>
          <p:spPr>
            <a:xfrm>
              <a:off x="3929708" y="315226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t1912"/>
            <p:cNvSpPr/>
            <p:nvPr/>
          </p:nvSpPr>
          <p:spPr>
            <a:xfrm>
              <a:off x="6593424" y="416850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t1913"/>
            <p:cNvSpPr/>
            <p:nvPr/>
          </p:nvSpPr>
          <p:spPr>
            <a:xfrm>
              <a:off x="4817558" y="447243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t1914"/>
            <p:cNvSpPr/>
            <p:nvPr/>
          </p:nvSpPr>
          <p:spPr>
            <a:xfrm>
              <a:off x="7694705" y="507976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t1915"/>
            <p:cNvSpPr/>
            <p:nvPr/>
          </p:nvSpPr>
          <p:spPr>
            <a:xfrm>
              <a:off x="7399552" y="518667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t1916"/>
            <p:cNvSpPr/>
            <p:nvPr/>
          </p:nvSpPr>
          <p:spPr>
            <a:xfrm>
              <a:off x="6781302" y="377647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t1917"/>
            <p:cNvSpPr/>
            <p:nvPr/>
          </p:nvSpPr>
          <p:spPr>
            <a:xfrm>
              <a:off x="6410212" y="364445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t1918"/>
            <p:cNvSpPr/>
            <p:nvPr/>
          </p:nvSpPr>
          <p:spPr>
            <a:xfrm>
              <a:off x="6968114" y="435879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t1919"/>
            <p:cNvSpPr/>
            <p:nvPr/>
          </p:nvSpPr>
          <p:spPr>
            <a:xfrm>
              <a:off x="4268784" y="192223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t1920"/>
            <p:cNvSpPr/>
            <p:nvPr/>
          </p:nvSpPr>
          <p:spPr>
            <a:xfrm>
              <a:off x="6971200" y="261431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t1921"/>
            <p:cNvSpPr/>
            <p:nvPr/>
          </p:nvSpPr>
          <p:spPr>
            <a:xfrm>
              <a:off x="6933343" y="291263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t1922"/>
            <p:cNvSpPr/>
            <p:nvPr/>
          </p:nvSpPr>
          <p:spPr>
            <a:xfrm>
              <a:off x="7064803" y="403420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t1923"/>
            <p:cNvSpPr/>
            <p:nvPr/>
          </p:nvSpPr>
          <p:spPr>
            <a:xfrm>
              <a:off x="3694532" y="466849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t1924"/>
            <p:cNvSpPr/>
            <p:nvPr/>
          </p:nvSpPr>
          <p:spPr>
            <a:xfrm>
              <a:off x="3723948" y="490021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t1925"/>
            <p:cNvSpPr/>
            <p:nvPr/>
          </p:nvSpPr>
          <p:spPr>
            <a:xfrm>
              <a:off x="6625158" y="198053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t1926"/>
            <p:cNvSpPr/>
            <p:nvPr/>
          </p:nvSpPr>
          <p:spPr>
            <a:xfrm>
              <a:off x="6928263" y="245279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t1927"/>
            <p:cNvSpPr/>
            <p:nvPr/>
          </p:nvSpPr>
          <p:spPr>
            <a:xfrm>
              <a:off x="6719099" y="186087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t1928"/>
            <p:cNvSpPr/>
            <p:nvPr/>
          </p:nvSpPr>
          <p:spPr>
            <a:xfrm>
              <a:off x="4280296" y="365798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t1929"/>
            <p:cNvSpPr/>
            <p:nvPr/>
          </p:nvSpPr>
          <p:spPr>
            <a:xfrm>
              <a:off x="3948675" y="362428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t1930"/>
            <p:cNvSpPr/>
            <p:nvPr/>
          </p:nvSpPr>
          <p:spPr>
            <a:xfrm>
              <a:off x="5966335" y="383166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t1931"/>
            <p:cNvSpPr/>
            <p:nvPr/>
          </p:nvSpPr>
          <p:spPr>
            <a:xfrm>
              <a:off x="6320583" y="286679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t1932"/>
            <p:cNvSpPr/>
            <p:nvPr/>
          </p:nvSpPr>
          <p:spPr>
            <a:xfrm>
              <a:off x="4803262" y="449392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t1933"/>
            <p:cNvSpPr/>
            <p:nvPr/>
          </p:nvSpPr>
          <p:spPr>
            <a:xfrm>
              <a:off x="6856199" y="295360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t1934"/>
            <p:cNvSpPr/>
            <p:nvPr/>
          </p:nvSpPr>
          <p:spPr>
            <a:xfrm>
              <a:off x="7144943" y="235605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t1935"/>
            <p:cNvSpPr/>
            <p:nvPr/>
          </p:nvSpPr>
          <p:spPr>
            <a:xfrm>
              <a:off x="7510054" y="403048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t1936"/>
            <p:cNvSpPr/>
            <p:nvPr/>
          </p:nvSpPr>
          <p:spPr>
            <a:xfrm>
              <a:off x="4618757" y="441079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t1937"/>
            <p:cNvSpPr/>
            <p:nvPr/>
          </p:nvSpPr>
          <p:spPr>
            <a:xfrm>
              <a:off x="3937338" y="288810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t1938"/>
            <p:cNvSpPr/>
            <p:nvPr/>
          </p:nvSpPr>
          <p:spPr>
            <a:xfrm>
              <a:off x="7424599" y="524351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t1939"/>
            <p:cNvSpPr/>
            <p:nvPr/>
          </p:nvSpPr>
          <p:spPr>
            <a:xfrm>
              <a:off x="4603486" y="258152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t1940"/>
            <p:cNvSpPr/>
            <p:nvPr/>
          </p:nvSpPr>
          <p:spPr>
            <a:xfrm>
              <a:off x="7077663" y="393046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t1941"/>
            <p:cNvSpPr/>
            <p:nvPr/>
          </p:nvSpPr>
          <p:spPr>
            <a:xfrm>
              <a:off x="4580067" y="437708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t1942"/>
            <p:cNvSpPr/>
            <p:nvPr/>
          </p:nvSpPr>
          <p:spPr>
            <a:xfrm>
              <a:off x="4571259" y="259124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t1943"/>
            <p:cNvSpPr/>
            <p:nvPr/>
          </p:nvSpPr>
          <p:spPr>
            <a:xfrm>
              <a:off x="3957528" y="413204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t1944"/>
            <p:cNvSpPr/>
            <p:nvPr/>
          </p:nvSpPr>
          <p:spPr>
            <a:xfrm>
              <a:off x="4292221" y="374445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t1945"/>
            <p:cNvSpPr/>
            <p:nvPr/>
          </p:nvSpPr>
          <p:spPr>
            <a:xfrm>
              <a:off x="7070316" y="419377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t1946"/>
            <p:cNvSpPr/>
            <p:nvPr/>
          </p:nvSpPr>
          <p:spPr>
            <a:xfrm>
              <a:off x="6589925" y="405679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t1947"/>
            <p:cNvSpPr/>
            <p:nvPr/>
          </p:nvSpPr>
          <p:spPr>
            <a:xfrm>
              <a:off x="6601489" y="442431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t1948"/>
            <p:cNvSpPr/>
            <p:nvPr/>
          </p:nvSpPr>
          <p:spPr>
            <a:xfrm>
              <a:off x="3974100" y="301357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t1949"/>
            <p:cNvSpPr/>
            <p:nvPr/>
          </p:nvSpPr>
          <p:spPr>
            <a:xfrm>
              <a:off x="4364602" y="465625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t1950"/>
            <p:cNvSpPr/>
            <p:nvPr/>
          </p:nvSpPr>
          <p:spPr>
            <a:xfrm>
              <a:off x="3633846" y="282325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t1951"/>
            <p:cNvSpPr/>
            <p:nvPr/>
          </p:nvSpPr>
          <p:spPr>
            <a:xfrm>
              <a:off x="4265668" y="208843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t1952"/>
            <p:cNvSpPr/>
            <p:nvPr/>
          </p:nvSpPr>
          <p:spPr>
            <a:xfrm>
              <a:off x="4865912" y="453696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t1953"/>
            <p:cNvSpPr/>
            <p:nvPr/>
          </p:nvSpPr>
          <p:spPr>
            <a:xfrm>
              <a:off x="6505316" y="243715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t1954"/>
            <p:cNvSpPr/>
            <p:nvPr/>
          </p:nvSpPr>
          <p:spPr>
            <a:xfrm>
              <a:off x="7447933" y="507026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t1955"/>
            <p:cNvSpPr/>
            <p:nvPr/>
          </p:nvSpPr>
          <p:spPr>
            <a:xfrm>
              <a:off x="7488691" y="272784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t1956"/>
            <p:cNvSpPr/>
            <p:nvPr/>
          </p:nvSpPr>
          <p:spPr>
            <a:xfrm>
              <a:off x="4367054" y="230321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t1957"/>
            <p:cNvSpPr/>
            <p:nvPr/>
          </p:nvSpPr>
          <p:spPr>
            <a:xfrm>
              <a:off x="7077057" y="233989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t1958"/>
            <p:cNvSpPr/>
            <p:nvPr/>
          </p:nvSpPr>
          <p:spPr>
            <a:xfrm>
              <a:off x="3649481" y="283935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t1959"/>
            <p:cNvSpPr/>
            <p:nvPr/>
          </p:nvSpPr>
          <p:spPr>
            <a:xfrm>
              <a:off x="4072022" y="294803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t1960"/>
            <p:cNvSpPr/>
            <p:nvPr/>
          </p:nvSpPr>
          <p:spPr>
            <a:xfrm>
              <a:off x="7067958" y="418550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t1961"/>
            <p:cNvSpPr/>
            <p:nvPr/>
          </p:nvSpPr>
          <p:spPr>
            <a:xfrm>
              <a:off x="4137637" y="274095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t1962"/>
            <p:cNvSpPr/>
            <p:nvPr/>
          </p:nvSpPr>
          <p:spPr>
            <a:xfrm>
              <a:off x="3857241" y="324517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t1963"/>
            <p:cNvSpPr/>
            <p:nvPr/>
          </p:nvSpPr>
          <p:spPr>
            <a:xfrm>
              <a:off x="4420464" y="205686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t1964"/>
            <p:cNvSpPr/>
            <p:nvPr/>
          </p:nvSpPr>
          <p:spPr>
            <a:xfrm>
              <a:off x="3408967" y="472214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t1965"/>
            <p:cNvSpPr/>
            <p:nvPr/>
          </p:nvSpPr>
          <p:spPr>
            <a:xfrm>
              <a:off x="6066318" y="429456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t1966"/>
            <p:cNvSpPr/>
            <p:nvPr/>
          </p:nvSpPr>
          <p:spPr>
            <a:xfrm>
              <a:off x="7076841" y="426952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t1967"/>
            <p:cNvSpPr/>
            <p:nvPr/>
          </p:nvSpPr>
          <p:spPr>
            <a:xfrm>
              <a:off x="3578156" y="452041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t1968"/>
            <p:cNvSpPr/>
            <p:nvPr/>
          </p:nvSpPr>
          <p:spPr>
            <a:xfrm>
              <a:off x="6032342" y="383984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t1969"/>
            <p:cNvSpPr/>
            <p:nvPr/>
          </p:nvSpPr>
          <p:spPr>
            <a:xfrm>
              <a:off x="4934713" y="384573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t1970"/>
            <p:cNvSpPr/>
            <p:nvPr/>
          </p:nvSpPr>
          <p:spPr>
            <a:xfrm>
              <a:off x="4206681" y="296915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t1971"/>
            <p:cNvSpPr/>
            <p:nvPr/>
          </p:nvSpPr>
          <p:spPr>
            <a:xfrm>
              <a:off x="6882811" y="265566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t1972"/>
            <p:cNvSpPr/>
            <p:nvPr/>
          </p:nvSpPr>
          <p:spPr>
            <a:xfrm>
              <a:off x="6897339" y="192385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t1973"/>
            <p:cNvSpPr/>
            <p:nvPr/>
          </p:nvSpPr>
          <p:spPr>
            <a:xfrm>
              <a:off x="4082347" y="300660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t1974"/>
            <p:cNvSpPr/>
            <p:nvPr/>
          </p:nvSpPr>
          <p:spPr>
            <a:xfrm>
              <a:off x="6165878" y="342216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t1975"/>
            <p:cNvSpPr/>
            <p:nvPr/>
          </p:nvSpPr>
          <p:spPr>
            <a:xfrm>
              <a:off x="4656766" y="382883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t1976"/>
            <p:cNvSpPr/>
            <p:nvPr/>
          </p:nvSpPr>
          <p:spPr>
            <a:xfrm>
              <a:off x="6853017" y="211821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t1977"/>
            <p:cNvSpPr/>
            <p:nvPr/>
          </p:nvSpPr>
          <p:spPr>
            <a:xfrm>
              <a:off x="4525098" y="381234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t1978"/>
            <p:cNvSpPr/>
            <p:nvPr/>
          </p:nvSpPr>
          <p:spPr>
            <a:xfrm>
              <a:off x="4454753" y="214031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t1979"/>
            <p:cNvSpPr/>
            <p:nvPr/>
          </p:nvSpPr>
          <p:spPr>
            <a:xfrm>
              <a:off x="4886787" y="418420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t1980"/>
            <p:cNvSpPr/>
            <p:nvPr/>
          </p:nvSpPr>
          <p:spPr>
            <a:xfrm>
              <a:off x="7335355" y="390345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t1981"/>
            <p:cNvSpPr/>
            <p:nvPr/>
          </p:nvSpPr>
          <p:spPr>
            <a:xfrm>
              <a:off x="6262103" y="254473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t1982"/>
            <p:cNvSpPr/>
            <p:nvPr/>
          </p:nvSpPr>
          <p:spPr>
            <a:xfrm>
              <a:off x="5878629" y="428856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t1983"/>
            <p:cNvSpPr/>
            <p:nvPr/>
          </p:nvSpPr>
          <p:spPr>
            <a:xfrm>
              <a:off x="7541430" y="462027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t1984"/>
            <p:cNvSpPr/>
            <p:nvPr/>
          </p:nvSpPr>
          <p:spPr>
            <a:xfrm>
              <a:off x="7324514" y="204047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t1985"/>
            <p:cNvSpPr/>
            <p:nvPr/>
          </p:nvSpPr>
          <p:spPr>
            <a:xfrm>
              <a:off x="6739171" y="403692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t1986"/>
            <p:cNvSpPr/>
            <p:nvPr/>
          </p:nvSpPr>
          <p:spPr>
            <a:xfrm>
              <a:off x="7040768" y="200518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t1987"/>
            <p:cNvSpPr/>
            <p:nvPr/>
          </p:nvSpPr>
          <p:spPr>
            <a:xfrm>
              <a:off x="4116427" y="353220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t1988"/>
            <p:cNvSpPr/>
            <p:nvPr/>
          </p:nvSpPr>
          <p:spPr>
            <a:xfrm>
              <a:off x="7704070" y="500758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t1989"/>
            <p:cNvSpPr/>
            <p:nvPr/>
          </p:nvSpPr>
          <p:spPr>
            <a:xfrm>
              <a:off x="6431627" y="317388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t1990"/>
            <p:cNvSpPr/>
            <p:nvPr/>
          </p:nvSpPr>
          <p:spPr>
            <a:xfrm>
              <a:off x="6098922" y="361440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t1991"/>
            <p:cNvSpPr/>
            <p:nvPr/>
          </p:nvSpPr>
          <p:spPr>
            <a:xfrm>
              <a:off x="7053444" y="422089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t1992"/>
            <p:cNvSpPr/>
            <p:nvPr/>
          </p:nvSpPr>
          <p:spPr>
            <a:xfrm>
              <a:off x="7281871" y="312051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t1993"/>
            <p:cNvSpPr/>
            <p:nvPr/>
          </p:nvSpPr>
          <p:spPr>
            <a:xfrm>
              <a:off x="6764243" y="370305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t1994"/>
            <p:cNvSpPr/>
            <p:nvPr/>
          </p:nvSpPr>
          <p:spPr>
            <a:xfrm>
              <a:off x="4136815" y="203525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t1995"/>
            <p:cNvSpPr/>
            <p:nvPr/>
          </p:nvSpPr>
          <p:spPr>
            <a:xfrm>
              <a:off x="3650494" y="427827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t1996"/>
            <p:cNvSpPr/>
            <p:nvPr/>
          </p:nvSpPr>
          <p:spPr>
            <a:xfrm>
              <a:off x="5899435" y="395348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t1997"/>
            <p:cNvSpPr/>
            <p:nvPr/>
          </p:nvSpPr>
          <p:spPr>
            <a:xfrm>
              <a:off x="6595320" y="282521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t1998"/>
            <p:cNvSpPr/>
            <p:nvPr/>
          </p:nvSpPr>
          <p:spPr>
            <a:xfrm>
              <a:off x="6235946" y="272666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t1999"/>
            <p:cNvSpPr/>
            <p:nvPr/>
          </p:nvSpPr>
          <p:spPr>
            <a:xfrm>
              <a:off x="7333303" y="434619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t2000"/>
            <p:cNvSpPr/>
            <p:nvPr/>
          </p:nvSpPr>
          <p:spPr>
            <a:xfrm>
              <a:off x="7245259" y="225963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t2001"/>
            <p:cNvSpPr/>
            <p:nvPr/>
          </p:nvSpPr>
          <p:spPr>
            <a:xfrm>
              <a:off x="3950720" y="243471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t2002"/>
            <p:cNvSpPr/>
            <p:nvPr/>
          </p:nvSpPr>
          <p:spPr>
            <a:xfrm>
              <a:off x="6781543" y="344659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t2003"/>
            <p:cNvSpPr/>
            <p:nvPr/>
          </p:nvSpPr>
          <p:spPr>
            <a:xfrm>
              <a:off x="7399029" y="530013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t2004"/>
            <p:cNvSpPr/>
            <p:nvPr/>
          </p:nvSpPr>
          <p:spPr>
            <a:xfrm>
              <a:off x="4258480" y="437067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t2005"/>
            <p:cNvSpPr/>
            <p:nvPr/>
          </p:nvSpPr>
          <p:spPr>
            <a:xfrm>
              <a:off x="5574404" y="456605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t2006"/>
            <p:cNvSpPr/>
            <p:nvPr/>
          </p:nvSpPr>
          <p:spPr>
            <a:xfrm>
              <a:off x="6440060" y="334078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t2007"/>
            <p:cNvSpPr/>
            <p:nvPr/>
          </p:nvSpPr>
          <p:spPr>
            <a:xfrm>
              <a:off x="7712005" y="483974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t2008"/>
            <p:cNvSpPr/>
            <p:nvPr/>
          </p:nvSpPr>
          <p:spPr>
            <a:xfrm>
              <a:off x="3446543" y="439518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t2009"/>
            <p:cNvSpPr/>
            <p:nvPr/>
          </p:nvSpPr>
          <p:spPr>
            <a:xfrm>
              <a:off x="6740219" y="340185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t2010"/>
            <p:cNvSpPr/>
            <p:nvPr/>
          </p:nvSpPr>
          <p:spPr>
            <a:xfrm>
              <a:off x="7322393" y="479374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t2011"/>
            <p:cNvSpPr/>
            <p:nvPr/>
          </p:nvSpPr>
          <p:spPr>
            <a:xfrm>
              <a:off x="3764235" y="451850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t2012"/>
            <p:cNvSpPr/>
            <p:nvPr/>
          </p:nvSpPr>
          <p:spPr>
            <a:xfrm>
              <a:off x="7468245" y="251964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t2013"/>
            <p:cNvSpPr/>
            <p:nvPr/>
          </p:nvSpPr>
          <p:spPr>
            <a:xfrm>
              <a:off x="6901759" y="324707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t2014"/>
            <p:cNvSpPr/>
            <p:nvPr/>
          </p:nvSpPr>
          <p:spPr>
            <a:xfrm>
              <a:off x="7373343" y="205056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t2015"/>
            <p:cNvSpPr/>
            <p:nvPr/>
          </p:nvSpPr>
          <p:spPr>
            <a:xfrm>
              <a:off x="6940514" y="192804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t2016"/>
            <p:cNvSpPr/>
            <p:nvPr/>
          </p:nvSpPr>
          <p:spPr>
            <a:xfrm>
              <a:off x="4754117" y="366560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t2017"/>
            <p:cNvSpPr/>
            <p:nvPr/>
          </p:nvSpPr>
          <p:spPr>
            <a:xfrm>
              <a:off x="7346930" y="309281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t2018"/>
            <p:cNvSpPr/>
            <p:nvPr/>
          </p:nvSpPr>
          <p:spPr>
            <a:xfrm>
              <a:off x="6581632" y="416255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t2019"/>
            <p:cNvSpPr/>
            <p:nvPr/>
          </p:nvSpPr>
          <p:spPr>
            <a:xfrm>
              <a:off x="6106194" y="336355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t2020"/>
            <p:cNvSpPr/>
            <p:nvPr/>
          </p:nvSpPr>
          <p:spPr>
            <a:xfrm>
              <a:off x="7518868" y="427608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t2021"/>
            <p:cNvSpPr/>
            <p:nvPr/>
          </p:nvSpPr>
          <p:spPr>
            <a:xfrm>
              <a:off x="4579819" y="410569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t2022"/>
            <p:cNvSpPr/>
            <p:nvPr/>
          </p:nvSpPr>
          <p:spPr>
            <a:xfrm>
              <a:off x="6421399" y="404615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t2023"/>
            <p:cNvSpPr/>
            <p:nvPr/>
          </p:nvSpPr>
          <p:spPr>
            <a:xfrm>
              <a:off x="6422709" y="404825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t2024"/>
            <p:cNvSpPr/>
            <p:nvPr/>
          </p:nvSpPr>
          <p:spPr>
            <a:xfrm>
              <a:off x="4379723" y="462821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t2025"/>
            <p:cNvSpPr/>
            <p:nvPr/>
          </p:nvSpPr>
          <p:spPr>
            <a:xfrm>
              <a:off x="6250426" y="340758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t2026"/>
            <p:cNvSpPr/>
            <p:nvPr/>
          </p:nvSpPr>
          <p:spPr>
            <a:xfrm>
              <a:off x="7333850" y="499954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t2027"/>
            <p:cNvSpPr/>
            <p:nvPr/>
          </p:nvSpPr>
          <p:spPr>
            <a:xfrm>
              <a:off x="7364143" y="494542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t2028"/>
            <p:cNvSpPr/>
            <p:nvPr/>
          </p:nvSpPr>
          <p:spPr>
            <a:xfrm>
              <a:off x="6431318" y="397972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t2029"/>
            <p:cNvSpPr/>
            <p:nvPr/>
          </p:nvSpPr>
          <p:spPr>
            <a:xfrm>
              <a:off x="7658248" y="507649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t2030"/>
            <p:cNvSpPr/>
            <p:nvPr/>
          </p:nvSpPr>
          <p:spPr>
            <a:xfrm>
              <a:off x="7331238" y="496323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t2031"/>
            <p:cNvSpPr/>
            <p:nvPr/>
          </p:nvSpPr>
          <p:spPr>
            <a:xfrm>
              <a:off x="4451243" y="462127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t2032"/>
            <p:cNvSpPr/>
            <p:nvPr/>
          </p:nvSpPr>
          <p:spPr>
            <a:xfrm>
              <a:off x="4288187" y="374807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t2033"/>
            <p:cNvSpPr/>
            <p:nvPr/>
          </p:nvSpPr>
          <p:spPr>
            <a:xfrm>
              <a:off x="6694703" y="293496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t2034"/>
            <p:cNvSpPr/>
            <p:nvPr/>
          </p:nvSpPr>
          <p:spPr>
            <a:xfrm>
              <a:off x="7470077" y="533431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t2035"/>
            <p:cNvSpPr/>
            <p:nvPr/>
          </p:nvSpPr>
          <p:spPr>
            <a:xfrm>
              <a:off x="7413646" y="529643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t2036"/>
            <p:cNvSpPr/>
            <p:nvPr/>
          </p:nvSpPr>
          <p:spPr>
            <a:xfrm>
              <a:off x="4581306" y="377135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t2037"/>
            <p:cNvSpPr/>
            <p:nvPr/>
          </p:nvSpPr>
          <p:spPr>
            <a:xfrm>
              <a:off x="6568737" y="404266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t2038"/>
            <p:cNvSpPr/>
            <p:nvPr/>
          </p:nvSpPr>
          <p:spPr>
            <a:xfrm>
              <a:off x="6562056" y="442238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t2039"/>
            <p:cNvSpPr/>
            <p:nvPr/>
          </p:nvSpPr>
          <p:spPr>
            <a:xfrm>
              <a:off x="6962505" y="293757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t2040"/>
            <p:cNvSpPr/>
            <p:nvPr/>
          </p:nvSpPr>
          <p:spPr>
            <a:xfrm>
              <a:off x="7709952" y="485611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t2041"/>
            <p:cNvSpPr/>
            <p:nvPr/>
          </p:nvSpPr>
          <p:spPr>
            <a:xfrm>
              <a:off x="7506522" y="534399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t2042"/>
            <p:cNvSpPr/>
            <p:nvPr/>
          </p:nvSpPr>
          <p:spPr>
            <a:xfrm>
              <a:off x="3681756" y="429291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t2043"/>
            <p:cNvSpPr/>
            <p:nvPr/>
          </p:nvSpPr>
          <p:spPr>
            <a:xfrm>
              <a:off x="3427914" y="478819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t2044"/>
            <p:cNvSpPr/>
            <p:nvPr/>
          </p:nvSpPr>
          <p:spPr>
            <a:xfrm>
              <a:off x="7435318" y="524961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t2045"/>
            <p:cNvSpPr/>
            <p:nvPr/>
          </p:nvSpPr>
          <p:spPr>
            <a:xfrm>
              <a:off x="3683165" y="422191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t2046"/>
            <p:cNvSpPr/>
            <p:nvPr/>
          </p:nvSpPr>
          <p:spPr>
            <a:xfrm>
              <a:off x="7361341" y="444988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t2047"/>
            <p:cNvSpPr/>
            <p:nvPr/>
          </p:nvSpPr>
          <p:spPr>
            <a:xfrm>
              <a:off x="6260491" y="272713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t2048"/>
            <p:cNvSpPr/>
            <p:nvPr/>
          </p:nvSpPr>
          <p:spPr>
            <a:xfrm>
              <a:off x="4185207" y="270875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t2049"/>
            <p:cNvSpPr/>
            <p:nvPr/>
          </p:nvSpPr>
          <p:spPr>
            <a:xfrm>
              <a:off x="6689661" y="409403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t2050"/>
            <p:cNvSpPr/>
            <p:nvPr/>
          </p:nvSpPr>
          <p:spPr>
            <a:xfrm>
              <a:off x="4701178" y="315405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t2051"/>
            <p:cNvSpPr/>
            <p:nvPr/>
          </p:nvSpPr>
          <p:spPr>
            <a:xfrm>
              <a:off x="3394963" y="473639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t2052"/>
            <p:cNvSpPr/>
            <p:nvPr/>
          </p:nvSpPr>
          <p:spPr>
            <a:xfrm>
              <a:off x="6600171" y="413122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t2053"/>
            <p:cNvSpPr/>
            <p:nvPr/>
          </p:nvSpPr>
          <p:spPr>
            <a:xfrm>
              <a:off x="6302479" y="411350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t2054"/>
            <p:cNvSpPr/>
            <p:nvPr/>
          </p:nvSpPr>
          <p:spPr>
            <a:xfrm>
              <a:off x="5004823" y="389059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t2055"/>
            <p:cNvSpPr/>
            <p:nvPr/>
          </p:nvSpPr>
          <p:spPr>
            <a:xfrm>
              <a:off x="3838993" y="220030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t2056"/>
            <p:cNvSpPr/>
            <p:nvPr/>
          </p:nvSpPr>
          <p:spPr>
            <a:xfrm>
              <a:off x="4206159" y="304778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t2057"/>
            <p:cNvSpPr/>
            <p:nvPr/>
          </p:nvSpPr>
          <p:spPr>
            <a:xfrm>
              <a:off x="3833931" y="485024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t2058"/>
            <p:cNvSpPr/>
            <p:nvPr/>
          </p:nvSpPr>
          <p:spPr>
            <a:xfrm>
              <a:off x="3953858" y="237478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t2059"/>
            <p:cNvSpPr/>
            <p:nvPr/>
          </p:nvSpPr>
          <p:spPr>
            <a:xfrm>
              <a:off x="6132306" y="343419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t2060"/>
            <p:cNvSpPr/>
            <p:nvPr/>
          </p:nvSpPr>
          <p:spPr>
            <a:xfrm>
              <a:off x="4168679" y="460332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t2061"/>
            <p:cNvSpPr/>
            <p:nvPr/>
          </p:nvSpPr>
          <p:spPr>
            <a:xfrm>
              <a:off x="4467538" y="343048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t2062"/>
            <p:cNvSpPr/>
            <p:nvPr/>
          </p:nvSpPr>
          <p:spPr>
            <a:xfrm>
              <a:off x="4394370" y="265102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t2063"/>
            <p:cNvSpPr/>
            <p:nvPr/>
          </p:nvSpPr>
          <p:spPr>
            <a:xfrm>
              <a:off x="6118571" y="393024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t2064"/>
            <p:cNvSpPr/>
            <p:nvPr/>
          </p:nvSpPr>
          <p:spPr>
            <a:xfrm>
              <a:off x="4201103" y="194501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t2065"/>
            <p:cNvSpPr/>
            <p:nvPr/>
          </p:nvSpPr>
          <p:spPr>
            <a:xfrm>
              <a:off x="3442660" y="424806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t2066"/>
            <p:cNvSpPr/>
            <p:nvPr/>
          </p:nvSpPr>
          <p:spPr>
            <a:xfrm>
              <a:off x="7589087" y="528470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t2067"/>
            <p:cNvSpPr/>
            <p:nvPr/>
          </p:nvSpPr>
          <p:spPr>
            <a:xfrm>
              <a:off x="3893536" y="469279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t2068"/>
            <p:cNvSpPr/>
            <p:nvPr/>
          </p:nvSpPr>
          <p:spPr>
            <a:xfrm>
              <a:off x="4979911" y="398483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t2069"/>
            <p:cNvSpPr/>
            <p:nvPr/>
          </p:nvSpPr>
          <p:spPr>
            <a:xfrm>
              <a:off x="3866486" y="311529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t2070"/>
            <p:cNvSpPr/>
            <p:nvPr/>
          </p:nvSpPr>
          <p:spPr>
            <a:xfrm>
              <a:off x="6871111" y="437349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t2071"/>
            <p:cNvSpPr/>
            <p:nvPr/>
          </p:nvSpPr>
          <p:spPr>
            <a:xfrm>
              <a:off x="4481887" y="455088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t2072"/>
            <p:cNvSpPr/>
            <p:nvPr/>
          </p:nvSpPr>
          <p:spPr>
            <a:xfrm>
              <a:off x="4187805" y="344033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t2073"/>
            <p:cNvSpPr/>
            <p:nvPr/>
          </p:nvSpPr>
          <p:spPr>
            <a:xfrm>
              <a:off x="4505514" y="432536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t2074"/>
            <p:cNvSpPr/>
            <p:nvPr/>
          </p:nvSpPr>
          <p:spPr>
            <a:xfrm>
              <a:off x="7285002" y="251762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t2075"/>
            <p:cNvSpPr/>
            <p:nvPr/>
          </p:nvSpPr>
          <p:spPr>
            <a:xfrm>
              <a:off x="6603270" y="283572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t2076"/>
            <p:cNvSpPr/>
            <p:nvPr/>
          </p:nvSpPr>
          <p:spPr>
            <a:xfrm>
              <a:off x="7513645" y="507068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t2077"/>
            <p:cNvSpPr/>
            <p:nvPr/>
          </p:nvSpPr>
          <p:spPr>
            <a:xfrm>
              <a:off x="6542311" y="329885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t2078"/>
            <p:cNvSpPr/>
            <p:nvPr/>
          </p:nvSpPr>
          <p:spPr>
            <a:xfrm>
              <a:off x="5190724" y="446816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t2079"/>
            <p:cNvSpPr/>
            <p:nvPr/>
          </p:nvSpPr>
          <p:spPr>
            <a:xfrm>
              <a:off x="6444496" y="401855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t2080"/>
            <p:cNvSpPr/>
            <p:nvPr/>
          </p:nvSpPr>
          <p:spPr>
            <a:xfrm>
              <a:off x="7422611" y="480640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t2081"/>
            <p:cNvSpPr/>
            <p:nvPr/>
          </p:nvSpPr>
          <p:spPr>
            <a:xfrm>
              <a:off x="4515803" y="265241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t2082"/>
            <p:cNvSpPr/>
            <p:nvPr/>
          </p:nvSpPr>
          <p:spPr>
            <a:xfrm>
              <a:off x="6969017" y="330046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t2083"/>
            <p:cNvSpPr/>
            <p:nvPr/>
          </p:nvSpPr>
          <p:spPr>
            <a:xfrm>
              <a:off x="6935692" y="253378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t2084"/>
            <p:cNvSpPr/>
            <p:nvPr/>
          </p:nvSpPr>
          <p:spPr>
            <a:xfrm>
              <a:off x="7205263" y="342412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t2085"/>
            <p:cNvSpPr/>
            <p:nvPr/>
          </p:nvSpPr>
          <p:spPr>
            <a:xfrm>
              <a:off x="6536548" y="330089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t2086"/>
            <p:cNvSpPr/>
            <p:nvPr/>
          </p:nvSpPr>
          <p:spPr>
            <a:xfrm>
              <a:off x="7014584" y="409080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t2087"/>
            <p:cNvSpPr/>
            <p:nvPr/>
          </p:nvSpPr>
          <p:spPr>
            <a:xfrm>
              <a:off x="3836326" y="457127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t2088"/>
            <p:cNvSpPr/>
            <p:nvPr/>
          </p:nvSpPr>
          <p:spPr>
            <a:xfrm>
              <a:off x="7288940" y="398925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t2089"/>
            <p:cNvSpPr/>
            <p:nvPr/>
          </p:nvSpPr>
          <p:spPr>
            <a:xfrm>
              <a:off x="6445362" y="417584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t2090"/>
            <p:cNvSpPr/>
            <p:nvPr/>
          </p:nvSpPr>
          <p:spPr>
            <a:xfrm>
              <a:off x="6501020" y="280491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t2091"/>
            <p:cNvSpPr/>
            <p:nvPr/>
          </p:nvSpPr>
          <p:spPr>
            <a:xfrm>
              <a:off x="4070838" y="440999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t2092"/>
            <p:cNvSpPr/>
            <p:nvPr/>
          </p:nvSpPr>
          <p:spPr>
            <a:xfrm>
              <a:off x="4638770" y="328972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t2093"/>
            <p:cNvSpPr/>
            <p:nvPr/>
          </p:nvSpPr>
          <p:spPr>
            <a:xfrm>
              <a:off x="7191048" y="363003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t2094"/>
            <p:cNvSpPr/>
            <p:nvPr/>
          </p:nvSpPr>
          <p:spPr>
            <a:xfrm>
              <a:off x="4202940" y="447967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t2095"/>
            <p:cNvSpPr/>
            <p:nvPr/>
          </p:nvSpPr>
          <p:spPr>
            <a:xfrm>
              <a:off x="7097393" y="238910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t2096"/>
            <p:cNvSpPr/>
            <p:nvPr/>
          </p:nvSpPr>
          <p:spPr>
            <a:xfrm>
              <a:off x="4489778" y="346344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t2097"/>
            <p:cNvSpPr/>
            <p:nvPr/>
          </p:nvSpPr>
          <p:spPr>
            <a:xfrm>
              <a:off x="3907888" y="455193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t2098"/>
            <p:cNvSpPr/>
            <p:nvPr/>
          </p:nvSpPr>
          <p:spPr>
            <a:xfrm>
              <a:off x="7544400" y="532386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t2099"/>
            <p:cNvSpPr/>
            <p:nvPr/>
          </p:nvSpPr>
          <p:spPr>
            <a:xfrm>
              <a:off x="7074495" y="368671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t2100"/>
            <p:cNvSpPr/>
            <p:nvPr/>
          </p:nvSpPr>
          <p:spPr>
            <a:xfrm>
              <a:off x="3898884" y="211503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t2101"/>
            <p:cNvSpPr/>
            <p:nvPr/>
          </p:nvSpPr>
          <p:spPr>
            <a:xfrm>
              <a:off x="6797019" y="302818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t2102"/>
            <p:cNvSpPr/>
            <p:nvPr/>
          </p:nvSpPr>
          <p:spPr>
            <a:xfrm>
              <a:off x="4592262" y="306802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t2103"/>
            <p:cNvSpPr/>
            <p:nvPr/>
          </p:nvSpPr>
          <p:spPr>
            <a:xfrm>
              <a:off x="7337295" y="493983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t2104"/>
            <p:cNvSpPr/>
            <p:nvPr/>
          </p:nvSpPr>
          <p:spPr>
            <a:xfrm>
              <a:off x="7471708" y="390608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t2105"/>
            <p:cNvSpPr/>
            <p:nvPr/>
          </p:nvSpPr>
          <p:spPr>
            <a:xfrm>
              <a:off x="4335336" y="372346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t2106"/>
            <p:cNvSpPr/>
            <p:nvPr/>
          </p:nvSpPr>
          <p:spPr>
            <a:xfrm>
              <a:off x="7123789" y="334514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t2107"/>
            <p:cNvSpPr/>
            <p:nvPr/>
          </p:nvSpPr>
          <p:spPr>
            <a:xfrm>
              <a:off x="4182505" y="294462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t2108"/>
            <p:cNvSpPr/>
            <p:nvPr/>
          </p:nvSpPr>
          <p:spPr>
            <a:xfrm>
              <a:off x="7014680" y="341772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t2109"/>
            <p:cNvSpPr/>
            <p:nvPr/>
          </p:nvSpPr>
          <p:spPr>
            <a:xfrm>
              <a:off x="6787089" y="215448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t2110"/>
            <p:cNvSpPr/>
            <p:nvPr/>
          </p:nvSpPr>
          <p:spPr>
            <a:xfrm>
              <a:off x="4130547" y="212079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t2111"/>
            <p:cNvSpPr/>
            <p:nvPr/>
          </p:nvSpPr>
          <p:spPr>
            <a:xfrm>
              <a:off x="6906921" y="213321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t2112"/>
            <p:cNvSpPr/>
            <p:nvPr/>
          </p:nvSpPr>
          <p:spPr>
            <a:xfrm>
              <a:off x="7393560" y="227876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t2113"/>
            <p:cNvSpPr/>
            <p:nvPr/>
          </p:nvSpPr>
          <p:spPr>
            <a:xfrm>
              <a:off x="7054240" y="400976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t2114"/>
            <p:cNvSpPr/>
            <p:nvPr/>
          </p:nvSpPr>
          <p:spPr>
            <a:xfrm>
              <a:off x="6877354" y="337980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t2115"/>
            <p:cNvSpPr/>
            <p:nvPr/>
          </p:nvSpPr>
          <p:spPr>
            <a:xfrm>
              <a:off x="7082152" y="360610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t2116"/>
            <p:cNvSpPr/>
            <p:nvPr/>
          </p:nvSpPr>
          <p:spPr>
            <a:xfrm>
              <a:off x="4727198" y="331040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t2117"/>
            <p:cNvSpPr/>
            <p:nvPr/>
          </p:nvSpPr>
          <p:spPr>
            <a:xfrm>
              <a:off x="6921048" y="441396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t2118"/>
            <p:cNvSpPr/>
            <p:nvPr/>
          </p:nvSpPr>
          <p:spPr>
            <a:xfrm>
              <a:off x="7355568" y="203771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t2119"/>
            <p:cNvSpPr/>
            <p:nvPr/>
          </p:nvSpPr>
          <p:spPr>
            <a:xfrm>
              <a:off x="7543241" y="429120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t2120"/>
            <p:cNvSpPr/>
            <p:nvPr/>
          </p:nvSpPr>
          <p:spPr>
            <a:xfrm>
              <a:off x="3342210" y="462815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t2121"/>
            <p:cNvSpPr/>
            <p:nvPr/>
          </p:nvSpPr>
          <p:spPr>
            <a:xfrm>
              <a:off x="3705416" y="392942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t2122"/>
            <p:cNvSpPr/>
            <p:nvPr/>
          </p:nvSpPr>
          <p:spPr>
            <a:xfrm>
              <a:off x="4849145" y="424495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t2123"/>
            <p:cNvSpPr/>
            <p:nvPr/>
          </p:nvSpPr>
          <p:spPr>
            <a:xfrm>
              <a:off x="3594052" y="451125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t2124"/>
            <p:cNvSpPr/>
            <p:nvPr/>
          </p:nvSpPr>
          <p:spPr>
            <a:xfrm>
              <a:off x="4412116" y="463473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t2125"/>
            <p:cNvSpPr/>
            <p:nvPr/>
          </p:nvSpPr>
          <p:spPr>
            <a:xfrm>
              <a:off x="5899003" y="405697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t2126"/>
            <p:cNvSpPr/>
            <p:nvPr/>
          </p:nvSpPr>
          <p:spPr>
            <a:xfrm>
              <a:off x="4436818" y="209235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t2127"/>
            <p:cNvSpPr/>
            <p:nvPr/>
          </p:nvSpPr>
          <p:spPr>
            <a:xfrm>
              <a:off x="6562983" y="418987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t2128"/>
            <p:cNvSpPr/>
            <p:nvPr/>
          </p:nvSpPr>
          <p:spPr>
            <a:xfrm>
              <a:off x="6853537" y="256860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t2129"/>
            <p:cNvSpPr/>
            <p:nvPr/>
          </p:nvSpPr>
          <p:spPr>
            <a:xfrm>
              <a:off x="3808827" y="478616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t2130"/>
            <p:cNvSpPr/>
            <p:nvPr/>
          </p:nvSpPr>
          <p:spPr>
            <a:xfrm>
              <a:off x="7309425" y="385756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t2131"/>
            <p:cNvSpPr/>
            <p:nvPr/>
          </p:nvSpPr>
          <p:spPr>
            <a:xfrm>
              <a:off x="4875691" y="421613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t2132"/>
            <p:cNvSpPr/>
            <p:nvPr/>
          </p:nvSpPr>
          <p:spPr>
            <a:xfrm>
              <a:off x="4334550" y="252261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t2133"/>
            <p:cNvSpPr/>
            <p:nvPr/>
          </p:nvSpPr>
          <p:spPr>
            <a:xfrm>
              <a:off x="4198697" y="450640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t2134"/>
            <p:cNvSpPr/>
            <p:nvPr/>
          </p:nvSpPr>
          <p:spPr>
            <a:xfrm>
              <a:off x="7497866" y="277522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t2135"/>
            <p:cNvSpPr/>
            <p:nvPr/>
          </p:nvSpPr>
          <p:spPr>
            <a:xfrm>
              <a:off x="7170831" y="205149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t2136"/>
            <p:cNvSpPr/>
            <p:nvPr/>
          </p:nvSpPr>
          <p:spPr>
            <a:xfrm>
              <a:off x="4952094" y="375118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t2137"/>
            <p:cNvSpPr/>
            <p:nvPr/>
          </p:nvSpPr>
          <p:spPr>
            <a:xfrm>
              <a:off x="7384856" y="235313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t2138"/>
            <p:cNvSpPr/>
            <p:nvPr/>
          </p:nvSpPr>
          <p:spPr>
            <a:xfrm>
              <a:off x="7528673" y="428859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t2139"/>
            <p:cNvSpPr/>
            <p:nvPr/>
          </p:nvSpPr>
          <p:spPr>
            <a:xfrm>
              <a:off x="3944346" y="415362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t2140"/>
            <p:cNvSpPr/>
            <p:nvPr/>
          </p:nvSpPr>
          <p:spPr>
            <a:xfrm>
              <a:off x="7366312" y="217788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t2141"/>
            <p:cNvSpPr/>
            <p:nvPr/>
          </p:nvSpPr>
          <p:spPr>
            <a:xfrm>
              <a:off x="7302382" y="432555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t2142"/>
            <p:cNvSpPr/>
            <p:nvPr/>
          </p:nvSpPr>
          <p:spPr>
            <a:xfrm>
              <a:off x="4273576" y="295591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t2143"/>
            <p:cNvSpPr/>
            <p:nvPr/>
          </p:nvSpPr>
          <p:spPr>
            <a:xfrm>
              <a:off x="7495664" y="389567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t2144"/>
            <p:cNvSpPr/>
            <p:nvPr/>
          </p:nvSpPr>
          <p:spPr>
            <a:xfrm>
              <a:off x="6940677" y="249933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t2145"/>
            <p:cNvSpPr/>
            <p:nvPr/>
          </p:nvSpPr>
          <p:spPr>
            <a:xfrm>
              <a:off x="4480303" y="325832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t2146"/>
            <p:cNvSpPr/>
            <p:nvPr/>
          </p:nvSpPr>
          <p:spPr>
            <a:xfrm>
              <a:off x="7156619" y="287123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t2147"/>
            <p:cNvSpPr/>
            <p:nvPr/>
          </p:nvSpPr>
          <p:spPr>
            <a:xfrm>
              <a:off x="6973801" y="334224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t2148"/>
            <p:cNvSpPr/>
            <p:nvPr/>
          </p:nvSpPr>
          <p:spPr>
            <a:xfrm>
              <a:off x="7711760" y="487027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t2149"/>
            <p:cNvSpPr/>
            <p:nvPr/>
          </p:nvSpPr>
          <p:spPr>
            <a:xfrm>
              <a:off x="6090610" y="343565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t2150"/>
            <p:cNvSpPr/>
            <p:nvPr/>
          </p:nvSpPr>
          <p:spPr>
            <a:xfrm>
              <a:off x="5954287" y="391465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t2151"/>
            <p:cNvSpPr/>
            <p:nvPr/>
          </p:nvSpPr>
          <p:spPr>
            <a:xfrm>
              <a:off x="4113310" y="231588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t2152"/>
            <p:cNvSpPr/>
            <p:nvPr/>
          </p:nvSpPr>
          <p:spPr>
            <a:xfrm>
              <a:off x="6517838" y="220239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t2153"/>
            <p:cNvSpPr/>
            <p:nvPr/>
          </p:nvSpPr>
          <p:spPr>
            <a:xfrm>
              <a:off x="3559468" y="488356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t2154"/>
            <p:cNvSpPr/>
            <p:nvPr/>
          </p:nvSpPr>
          <p:spPr>
            <a:xfrm>
              <a:off x="4580119" y="360190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t2155"/>
            <p:cNvSpPr/>
            <p:nvPr/>
          </p:nvSpPr>
          <p:spPr>
            <a:xfrm>
              <a:off x="6825640" y="213038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t2156"/>
            <p:cNvSpPr/>
            <p:nvPr/>
          </p:nvSpPr>
          <p:spPr>
            <a:xfrm>
              <a:off x="6082181" y="341733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t2157"/>
            <p:cNvSpPr/>
            <p:nvPr/>
          </p:nvSpPr>
          <p:spPr>
            <a:xfrm>
              <a:off x="4081195" y="351465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t2158"/>
            <p:cNvSpPr/>
            <p:nvPr/>
          </p:nvSpPr>
          <p:spPr>
            <a:xfrm>
              <a:off x="6043513" y="382591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t2159"/>
            <p:cNvSpPr/>
            <p:nvPr/>
          </p:nvSpPr>
          <p:spPr>
            <a:xfrm>
              <a:off x="6970421" y="442188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t2160"/>
            <p:cNvSpPr/>
            <p:nvPr/>
          </p:nvSpPr>
          <p:spPr>
            <a:xfrm>
              <a:off x="6873441" y="192599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t2161"/>
            <p:cNvSpPr/>
            <p:nvPr/>
          </p:nvSpPr>
          <p:spPr>
            <a:xfrm>
              <a:off x="4657394" y="375943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t2162"/>
            <p:cNvSpPr/>
            <p:nvPr/>
          </p:nvSpPr>
          <p:spPr>
            <a:xfrm>
              <a:off x="3799552" y="484782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t2163"/>
            <p:cNvSpPr/>
            <p:nvPr/>
          </p:nvSpPr>
          <p:spPr>
            <a:xfrm>
              <a:off x="7349319" y="496836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t2164"/>
            <p:cNvSpPr/>
            <p:nvPr/>
          </p:nvSpPr>
          <p:spPr>
            <a:xfrm>
              <a:off x="7440538" y="300033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t2165"/>
            <p:cNvSpPr/>
            <p:nvPr/>
          </p:nvSpPr>
          <p:spPr>
            <a:xfrm>
              <a:off x="4387912" y="419894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t2166"/>
            <p:cNvSpPr/>
            <p:nvPr/>
          </p:nvSpPr>
          <p:spPr>
            <a:xfrm>
              <a:off x="3648060" y="473845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t2167"/>
            <p:cNvSpPr/>
            <p:nvPr/>
          </p:nvSpPr>
          <p:spPr>
            <a:xfrm>
              <a:off x="3947747" y="242231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t2168"/>
            <p:cNvSpPr/>
            <p:nvPr/>
          </p:nvSpPr>
          <p:spPr>
            <a:xfrm>
              <a:off x="5810498" y="440866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t2169"/>
            <p:cNvSpPr/>
            <p:nvPr/>
          </p:nvSpPr>
          <p:spPr>
            <a:xfrm>
              <a:off x="7154276" y="397563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t2170"/>
            <p:cNvSpPr/>
            <p:nvPr/>
          </p:nvSpPr>
          <p:spPr>
            <a:xfrm>
              <a:off x="3668865" y="282641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t2171"/>
            <p:cNvSpPr/>
            <p:nvPr/>
          </p:nvSpPr>
          <p:spPr>
            <a:xfrm>
              <a:off x="6367639" y="387007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t2172"/>
            <p:cNvSpPr/>
            <p:nvPr/>
          </p:nvSpPr>
          <p:spPr>
            <a:xfrm>
              <a:off x="6883179" y="273918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t2173"/>
            <p:cNvSpPr/>
            <p:nvPr/>
          </p:nvSpPr>
          <p:spPr>
            <a:xfrm>
              <a:off x="4093019" y="456835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t2174"/>
            <p:cNvSpPr/>
            <p:nvPr/>
          </p:nvSpPr>
          <p:spPr>
            <a:xfrm>
              <a:off x="6890303" y="390274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t2175"/>
            <p:cNvSpPr/>
            <p:nvPr/>
          </p:nvSpPr>
          <p:spPr>
            <a:xfrm>
              <a:off x="7084009" y="431812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t2176"/>
            <p:cNvSpPr/>
            <p:nvPr/>
          </p:nvSpPr>
          <p:spPr>
            <a:xfrm>
              <a:off x="4281787" y="373414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t2177"/>
            <p:cNvSpPr/>
            <p:nvPr/>
          </p:nvSpPr>
          <p:spPr>
            <a:xfrm>
              <a:off x="7375314" y="513373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t2178"/>
            <p:cNvSpPr/>
            <p:nvPr/>
          </p:nvSpPr>
          <p:spPr>
            <a:xfrm>
              <a:off x="6135127" y="336891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t2179"/>
            <p:cNvSpPr/>
            <p:nvPr/>
          </p:nvSpPr>
          <p:spPr>
            <a:xfrm>
              <a:off x="7446491" y="375832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t2180"/>
            <p:cNvSpPr/>
            <p:nvPr/>
          </p:nvSpPr>
          <p:spPr>
            <a:xfrm>
              <a:off x="6725586" y="218983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t2181"/>
            <p:cNvSpPr/>
            <p:nvPr/>
          </p:nvSpPr>
          <p:spPr>
            <a:xfrm>
              <a:off x="4423151" y="206171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t2182"/>
            <p:cNvSpPr/>
            <p:nvPr/>
          </p:nvSpPr>
          <p:spPr>
            <a:xfrm>
              <a:off x="4858972" y="421073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t2183"/>
            <p:cNvSpPr/>
            <p:nvPr/>
          </p:nvSpPr>
          <p:spPr>
            <a:xfrm>
              <a:off x="6586742" y="440041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t2184"/>
            <p:cNvSpPr/>
            <p:nvPr/>
          </p:nvSpPr>
          <p:spPr>
            <a:xfrm>
              <a:off x="7377636" y="207278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t2185"/>
            <p:cNvSpPr/>
            <p:nvPr/>
          </p:nvSpPr>
          <p:spPr>
            <a:xfrm>
              <a:off x="4283220" y="281774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t2186"/>
            <p:cNvSpPr/>
            <p:nvPr/>
          </p:nvSpPr>
          <p:spPr>
            <a:xfrm>
              <a:off x="4104779" y="242724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t2187"/>
            <p:cNvSpPr/>
            <p:nvPr/>
          </p:nvSpPr>
          <p:spPr>
            <a:xfrm>
              <a:off x="6344257" y="406498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t2188"/>
            <p:cNvSpPr/>
            <p:nvPr/>
          </p:nvSpPr>
          <p:spPr>
            <a:xfrm>
              <a:off x="6232113" y="354630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t2189"/>
            <p:cNvSpPr/>
            <p:nvPr/>
          </p:nvSpPr>
          <p:spPr>
            <a:xfrm>
              <a:off x="6797968" y="353144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t2190"/>
            <p:cNvSpPr/>
            <p:nvPr/>
          </p:nvSpPr>
          <p:spPr>
            <a:xfrm>
              <a:off x="7304793" y="389467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t2191"/>
            <p:cNvSpPr/>
            <p:nvPr/>
          </p:nvSpPr>
          <p:spPr>
            <a:xfrm>
              <a:off x="6721319" y="228548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t2192"/>
            <p:cNvSpPr/>
            <p:nvPr/>
          </p:nvSpPr>
          <p:spPr>
            <a:xfrm>
              <a:off x="6906554" y="211020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t2193"/>
            <p:cNvSpPr/>
            <p:nvPr/>
          </p:nvSpPr>
          <p:spPr>
            <a:xfrm>
              <a:off x="6112821" y="331800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t2194"/>
            <p:cNvSpPr/>
            <p:nvPr/>
          </p:nvSpPr>
          <p:spPr>
            <a:xfrm>
              <a:off x="3543676" y="486940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t2195"/>
            <p:cNvSpPr/>
            <p:nvPr/>
          </p:nvSpPr>
          <p:spPr>
            <a:xfrm>
              <a:off x="3830421" y="393795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t2196"/>
            <p:cNvSpPr/>
            <p:nvPr/>
          </p:nvSpPr>
          <p:spPr>
            <a:xfrm>
              <a:off x="3835357" y="369133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t2197"/>
            <p:cNvSpPr/>
            <p:nvPr/>
          </p:nvSpPr>
          <p:spPr>
            <a:xfrm>
              <a:off x="4304651" y="372375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t2198"/>
            <p:cNvSpPr/>
            <p:nvPr/>
          </p:nvSpPr>
          <p:spPr>
            <a:xfrm>
              <a:off x="3467292" y="420325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t2199"/>
            <p:cNvSpPr/>
            <p:nvPr/>
          </p:nvSpPr>
          <p:spPr>
            <a:xfrm>
              <a:off x="7163479" y="444353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t2200"/>
            <p:cNvSpPr/>
            <p:nvPr/>
          </p:nvSpPr>
          <p:spPr>
            <a:xfrm>
              <a:off x="6274190" y="337172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t2201"/>
            <p:cNvSpPr/>
            <p:nvPr/>
          </p:nvSpPr>
          <p:spPr>
            <a:xfrm>
              <a:off x="6650397" y="303042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t2202"/>
            <p:cNvSpPr/>
            <p:nvPr/>
          </p:nvSpPr>
          <p:spPr>
            <a:xfrm>
              <a:off x="4810532" y="353581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t2203"/>
            <p:cNvSpPr/>
            <p:nvPr/>
          </p:nvSpPr>
          <p:spPr>
            <a:xfrm>
              <a:off x="6746347" y="199046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t2204"/>
            <p:cNvSpPr/>
            <p:nvPr/>
          </p:nvSpPr>
          <p:spPr>
            <a:xfrm>
              <a:off x="6997354" y="214756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t2205"/>
            <p:cNvSpPr/>
            <p:nvPr/>
          </p:nvSpPr>
          <p:spPr>
            <a:xfrm>
              <a:off x="6211453" y="290322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t2206"/>
            <p:cNvSpPr/>
            <p:nvPr/>
          </p:nvSpPr>
          <p:spPr>
            <a:xfrm>
              <a:off x="3907881" y="430879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t2207"/>
            <p:cNvSpPr/>
            <p:nvPr/>
          </p:nvSpPr>
          <p:spPr>
            <a:xfrm>
              <a:off x="3879096" y="305288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t2208"/>
            <p:cNvSpPr/>
            <p:nvPr/>
          </p:nvSpPr>
          <p:spPr>
            <a:xfrm>
              <a:off x="4638924" y="280006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t2209"/>
            <p:cNvSpPr/>
            <p:nvPr/>
          </p:nvSpPr>
          <p:spPr>
            <a:xfrm>
              <a:off x="4577143" y="265836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t2210"/>
            <p:cNvSpPr/>
            <p:nvPr/>
          </p:nvSpPr>
          <p:spPr>
            <a:xfrm>
              <a:off x="7118457" y="413082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t2211"/>
            <p:cNvSpPr/>
            <p:nvPr/>
          </p:nvSpPr>
          <p:spPr>
            <a:xfrm>
              <a:off x="6548491" y="442315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t2212"/>
            <p:cNvSpPr/>
            <p:nvPr/>
          </p:nvSpPr>
          <p:spPr>
            <a:xfrm>
              <a:off x="4268872" y="421997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t2213"/>
            <p:cNvSpPr/>
            <p:nvPr/>
          </p:nvSpPr>
          <p:spPr>
            <a:xfrm>
              <a:off x="4714257" y="433443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t2214"/>
            <p:cNvSpPr/>
            <p:nvPr/>
          </p:nvSpPr>
          <p:spPr>
            <a:xfrm>
              <a:off x="4341969" y="251445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t2215"/>
            <p:cNvSpPr/>
            <p:nvPr/>
          </p:nvSpPr>
          <p:spPr>
            <a:xfrm>
              <a:off x="3559688" y="437122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t2216"/>
            <p:cNvSpPr/>
            <p:nvPr/>
          </p:nvSpPr>
          <p:spPr>
            <a:xfrm>
              <a:off x="4078534" y="200591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t2217"/>
            <p:cNvSpPr/>
            <p:nvPr/>
          </p:nvSpPr>
          <p:spPr>
            <a:xfrm>
              <a:off x="7078743" y="361372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t2218"/>
            <p:cNvSpPr/>
            <p:nvPr/>
          </p:nvSpPr>
          <p:spPr>
            <a:xfrm>
              <a:off x="6457569" y="231438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t2219"/>
            <p:cNvSpPr/>
            <p:nvPr/>
          </p:nvSpPr>
          <p:spPr>
            <a:xfrm>
              <a:off x="6108773" y="415289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t2220"/>
            <p:cNvSpPr/>
            <p:nvPr/>
          </p:nvSpPr>
          <p:spPr>
            <a:xfrm>
              <a:off x="4576647" y="356081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t2221"/>
            <p:cNvSpPr/>
            <p:nvPr/>
          </p:nvSpPr>
          <p:spPr>
            <a:xfrm>
              <a:off x="5947370" y="396175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t2222"/>
            <p:cNvSpPr/>
            <p:nvPr/>
          </p:nvSpPr>
          <p:spPr>
            <a:xfrm>
              <a:off x="7140120" y="366725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t2223"/>
            <p:cNvSpPr/>
            <p:nvPr/>
          </p:nvSpPr>
          <p:spPr>
            <a:xfrm>
              <a:off x="7468972" y="281558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t2224"/>
            <p:cNvSpPr/>
            <p:nvPr/>
          </p:nvSpPr>
          <p:spPr>
            <a:xfrm>
              <a:off x="6115329" y="350443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t2225"/>
            <p:cNvSpPr/>
            <p:nvPr/>
          </p:nvSpPr>
          <p:spPr>
            <a:xfrm>
              <a:off x="4136921" y="215581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t2226"/>
            <p:cNvSpPr/>
            <p:nvPr/>
          </p:nvSpPr>
          <p:spPr>
            <a:xfrm>
              <a:off x="6213018" y="332669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t2227"/>
            <p:cNvSpPr/>
            <p:nvPr/>
          </p:nvSpPr>
          <p:spPr>
            <a:xfrm>
              <a:off x="6476410" y="382947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t2228"/>
            <p:cNvSpPr/>
            <p:nvPr/>
          </p:nvSpPr>
          <p:spPr>
            <a:xfrm>
              <a:off x="6735341" y="185742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t2229"/>
            <p:cNvSpPr/>
            <p:nvPr/>
          </p:nvSpPr>
          <p:spPr>
            <a:xfrm>
              <a:off x="7152140" y="211812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t2230"/>
            <p:cNvSpPr/>
            <p:nvPr/>
          </p:nvSpPr>
          <p:spPr>
            <a:xfrm>
              <a:off x="5652020" y="451165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t2231"/>
            <p:cNvSpPr/>
            <p:nvPr/>
          </p:nvSpPr>
          <p:spPr>
            <a:xfrm>
              <a:off x="7341034" y="364105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t2232"/>
            <p:cNvSpPr/>
            <p:nvPr/>
          </p:nvSpPr>
          <p:spPr>
            <a:xfrm>
              <a:off x="4161563" y="192255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t2233"/>
            <p:cNvSpPr/>
            <p:nvPr/>
          </p:nvSpPr>
          <p:spPr>
            <a:xfrm>
              <a:off x="4310775" y="250165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t2234"/>
            <p:cNvSpPr/>
            <p:nvPr/>
          </p:nvSpPr>
          <p:spPr>
            <a:xfrm>
              <a:off x="3760479" y="262758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t2235"/>
            <p:cNvSpPr/>
            <p:nvPr/>
          </p:nvSpPr>
          <p:spPr>
            <a:xfrm>
              <a:off x="7389272" y="229297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t2236"/>
            <p:cNvSpPr/>
            <p:nvPr/>
          </p:nvSpPr>
          <p:spPr>
            <a:xfrm>
              <a:off x="3650270" y="463802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t2237"/>
            <p:cNvSpPr/>
            <p:nvPr/>
          </p:nvSpPr>
          <p:spPr>
            <a:xfrm>
              <a:off x="5981340" y="413691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t2238"/>
            <p:cNvSpPr/>
            <p:nvPr/>
          </p:nvSpPr>
          <p:spPr>
            <a:xfrm>
              <a:off x="6497896" y="331961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t2239"/>
            <p:cNvSpPr/>
            <p:nvPr/>
          </p:nvSpPr>
          <p:spPr>
            <a:xfrm>
              <a:off x="7580527" y="530763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t2240"/>
            <p:cNvSpPr/>
            <p:nvPr/>
          </p:nvSpPr>
          <p:spPr>
            <a:xfrm>
              <a:off x="4201733" y="465797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t2241"/>
            <p:cNvSpPr/>
            <p:nvPr/>
          </p:nvSpPr>
          <p:spPr>
            <a:xfrm>
              <a:off x="5979212" y="421259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t2242"/>
            <p:cNvSpPr/>
            <p:nvPr/>
          </p:nvSpPr>
          <p:spPr>
            <a:xfrm>
              <a:off x="7484004" y="535186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t2243"/>
            <p:cNvSpPr/>
            <p:nvPr/>
          </p:nvSpPr>
          <p:spPr>
            <a:xfrm>
              <a:off x="7512839" y="404567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t2244"/>
            <p:cNvSpPr/>
            <p:nvPr/>
          </p:nvSpPr>
          <p:spPr>
            <a:xfrm>
              <a:off x="6973592" y="293442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t2245"/>
            <p:cNvSpPr/>
            <p:nvPr/>
          </p:nvSpPr>
          <p:spPr>
            <a:xfrm>
              <a:off x="4936146" y="410237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t2246"/>
            <p:cNvSpPr/>
            <p:nvPr/>
          </p:nvSpPr>
          <p:spPr>
            <a:xfrm>
              <a:off x="7263113" y="434994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t2247"/>
            <p:cNvSpPr/>
            <p:nvPr/>
          </p:nvSpPr>
          <p:spPr>
            <a:xfrm>
              <a:off x="4805870" y="390796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t2248"/>
            <p:cNvSpPr/>
            <p:nvPr/>
          </p:nvSpPr>
          <p:spPr>
            <a:xfrm>
              <a:off x="5058783" y="428182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t2249"/>
            <p:cNvSpPr/>
            <p:nvPr/>
          </p:nvSpPr>
          <p:spPr>
            <a:xfrm>
              <a:off x="7172263" y="358987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t2250"/>
            <p:cNvSpPr/>
            <p:nvPr/>
          </p:nvSpPr>
          <p:spPr>
            <a:xfrm>
              <a:off x="6628712" y="302391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t2251"/>
            <p:cNvSpPr/>
            <p:nvPr/>
          </p:nvSpPr>
          <p:spPr>
            <a:xfrm>
              <a:off x="6392195" y="250356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t2252"/>
            <p:cNvSpPr/>
            <p:nvPr/>
          </p:nvSpPr>
          <p:spPr>
            <a:xfrm>
              <a:off x="3794394" y="264255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t2253"/>
            <p:cNvSpPr/>
            <p:nvPr/>
          </p:nvSpPr>
          <p:spPr>
            <a:xfrm>
              <a:off x="4124649" y="260551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t2254"/>
            <p:cNvSpPr/>
            <p:nvPr/>
          </p:nvSpPr>
          <p:spPr>
            <a:xfrm>
              <a:off x="3956620" y="407008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t2255"/>
            <p:cNvSpPr/>
            <p:nvPr/>
          </p:nvSpPr>
          <p:spPr>
            <a:xfrm>
              <a:off x="4480016" y="438378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t2256"/>
            <p:cNvSpPr/>
            <p:nvPr/>
          </p:nvSpPr>
          <p:spPr>
            <a:xfrm>
              <a:off x="7661044" y="502702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t2257"/>
            <p:cNvSpPr/>
            <p:nvPr/>
          </p:nvSpPr>
          <p:spPr>
            <a:xfrm>
              <a:off x="4074898" y="241310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t2258"/>
            <p:cNvSpPr/>
            <p:nvPr/>
          </p:nvSpPr>
          <p:spPr>
            <a:xfrm>
              <a:off x="6707298" y="265465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t2259"/>
            <p:cNvSpPr/>
            <p:nvPr/>
          </p:nvSpPr>
          <p:spPr>
            <a:xfrm>
              <a:off x="7393082" y="256347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t2260"/>
            <p:cNvSpPr/>
            <p:nvPr/>
          </p:nvSpPr>
          <p:spPr>
            <a:xfrm>
              <a:off x="4465599" y="389893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t2261"/>
            <p:cNvSpPr/>
            <p:nvPr/>
          </p:nvSpPr>
          <p:spPr>
            <a:xfrm>
              <a:off x="7177591" y="318615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t2262"/>
            <p:cNvSpPr/>
            <p:nvPr/>
          </p:nvSpPr>
          <p:spPr>
            <a:xfrm>
              <a:off x="6740696" y="327687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t2263"/>
            <p:cNvSpPr/>
            <p:nvPr/>
          </p:nvSpPr>
          <p:spPr>
            <a:xfrm>
              <a:off x="7133917" y="236561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4" name="pt2264"/>
            <p:cNvSpPr/>
            <p:nvPr/>
          </p:nvSpPr>
          <p:spPr>
            <a:xfrm>
              <a:off x="6971472" y="257007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pt2265"/>
            <p:cNvSpPr/>
            <p:nvPr/>
          </p:nvSpPr>
          <p:spPr>
            <a:xfrm>
              <a:off x="4497703" y="385970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6" name="pt2266"/>
            <p:cNvSpPr/>
            <p:nvPr/>
          </p:nvSpPr>
          <p:spPr>
            <a:xfrm>
              <a:off x="6386734" y="334107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pt2267"/>
            <p:cNvSpPr/>
            <p:nvPr/>
          </p:nvSpPr>
          <p:spPr>
            <a:xfrm>
              <a:off x="3583997" y="478516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pt2268"/>
            <p:cNvSpPr/>
            <p:nvPr/>
          </p:nvSpPr>
          <p:spPr>
            <a:xfrm>
              <a:off x="6811361" y="435590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pt2269"/>
            <p:cNvSpPr/>
            <p:nvPr/>
          </p:nvSpPr>
          <p:spPr>
            <a:xfrm>
              <a:off x="5718199" y="449934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0" name="pt2270"/>
            <p:cNvSpPr/>
            <p:nvPr/>
          </p:nvSpPr>
          <p:spPr>
            <a:xfrm>
              <a:off x="6303781" y="400747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pt2271"/>
            <p:cNvSpPr/>
            <p:nvPr/>
          </p:nvSpPr>
          <p:spPr>
            <a:xfrm>
              <a:off x="5857942" y="430765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t2272"/>
            <p:cNvSpPr/>
            <p:nvPr/>
          </p:nvSpPr>
          <p:spPr>
            <a:xfrm>
              <a:off x="6509276" y="224216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3" name="pt2273"/>
            <p:cNvSpPr/>
            <p:nvPr/>
          </p:nvSpPr>
          <p:spPr>
            <a:xfrm>
              <a:off x="6933382" y="295042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4" name="pt2274"/>
            <p:cNvSpPr/>
            <p:nvPr/>
          </p:nvSpPr>
          <p:spPr>
            <a:xfrm>
              <a:off x="6552544" y="420134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5" name="pt2275"/>
            <p:cNvSpPr/>
            <p:nvPr/>
          </p:nvSpPr>
          <p:spPr>
            <a:xfrm>
              <a:off x="7054766" y="233208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6" name="pt2276"/>
            <p:cNvSpPr/>
            <p:nvPr/>
          </p:nvSpPr>
          <p:spPr>
            <a:xfrm>
              <a:off x="7329468" y="352945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pt2277"/>
            <p:cNvSpPr/>
            <p:nvPr/>
          </p:nvSpPr>
          <p:spPr>
            <a:xfrm>
              <a:off x="5932119" y="395249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8" name="pt2278"/>
            <p:cNvSpPr/>
            <p:nvPr/>
          </p:nvSpPr>
          <p:spPr>
            <a:xfrm>
              <a:off x="3713576" y="468623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pt2279"/>
            <p:cNvSpPr/>
            <p:nvPr/>
          </p:nvSpPr>
          <p:spPr>
            <a:xfrm>
              <a:off x="4829112" y="397734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0" name="pt2280"/>
            <p:cNvSpPr/>
            <p:nvPr/>
          </p:nvSpPr>
          <p:spPr>
            <a:xfrm>
              <a:off x="7404807" y="254615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pt2281"/>
            <p:cNvSpPr/>
            <p:nvPr/>
          </p:nvSpPr>
          <p:spPr>
            <a:xfrm>
              <a:off x="4326753" y="365530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2" name="pt2282"/>
            <p:cNvSpPr/>
            <p:nvPr/>
          </p:nvSpPr>
          <p:spPr>
            <a:xfrm>
              <a:off x="3462755" y="423941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pt2283"/>
            <p:cNvSpPr/>
            <p:nvPr/>
          </p:nvSpPr>
          <p:spPr>
            <a:xfrm>
              <a:off x="4645437" y="273700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4" name="pt2284"/>
            <p:cNvSpPr/>
            <p:nvPr/>
          </p:nvSpPr>
          <p:spPr>
            <a:xfrm>
              <a:off x="3350314" y="450665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5" name="pt2285"/>
            <p:cNvSpPr/>
            <p:nvPr/>
          </p:nvSpPr>
          <p:spPr>
            <a:xfrm>
              <a:off x="4086917" y="421934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6" name="pt2286"/>
            <p:cNvSpPr/>
            <p:nvPr/>
          </p:nvSpPr>
          <p:spPr>
            <a:xfrm>
              <a:off x="6743585" y="231192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7" name="pt2287"/>
            <p:cNvSpPr/>
            <p:nvPr/>
          </p:nvSpPr>
          <p:spPr>
            <a:xfrm>
              <a:off x="7436411" y="289672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8" name="pt2288"/>
            <p:cNvSpPr/>
            <p:nvPr/>
          </p:nvSpPr>
          <p:spPr>
            <a:xfrm>
              <a:off x="4012319" y="331494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9" name="pt2289"/>
            <p:cNvSpPr/>
            <p:nvPr/>
          </p:nvSpPr>
          <p:spPr>
            <a:xfrm>
              <a:off x="4051380" y="215733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0" name="pt2290"/>
            <p:cNvSpPr/>
            <p:nvPr/>
          </p:nvSpPr>
          <p:spPr>
            <a:xfrm>
              <a:off x="4394572" y="261798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1" name="pt2291"/>
            <p:cNvSpPr/>
            <p:nvPr/>
          </p:nvSpPr>
          <p:spPr>
            <a:xfrm>
              <a:off x="3468240" y="471493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2" name="pt2292"/>
            <p:cNvSpPr/>
            <p:nvPr/>
          </p:nvSpPr>
          <p:spPr>
            <a:xfrm>
              <a:off x="3738457" y="400896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3" name="pt2293"/>
            <p:cNvSpPr/>
            <p:nvPr/>
          </p:nvSpPr>
          <p:spPr>
            <a:xfrm>
              <a:off x="7161583" y="203837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4" name="pt2294"/>
            <p:cNvSpPr/>
            <p:nvPr/>
          </p:nvSpPr>
          <p:spPr>
            <a:xfrm>
              <a:off x="3832835" y="462631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5" name="pt2295"/>
            <p:cNvSpPr/>
            <p:nvPr/>
          </p:nvSpPr>
          <p:spPr>
            <a:xfrm>
              <a:off x="4574599" y="249755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6" name="pt2296"/>
            <p:cNvSpPr/>
            <p:nvPr/>
          </p:nvSpPr>
          <p:spPr>
            <a:xfrm>
              <a:off x="3850371" y="284344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7" name="pt2297"/>
            <p:cNvSpPr/>
            <p:nvPr/>
          </p:nvSpPr>
          <p:spPr>
            <a:xfrm>
              <a:off x="7016989" y="220144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8" name="pt2298"/>
            <p:cNvSpPr/>
            <p:nvPr/>
          </p:nvSpPr>
          <p:spPr>
            <a:xfrm>
              <a:off x="5589877" y="456940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9" name="pt2299"/>
            <p:cNvSpPr/>
            <p:nvPr/>
          </p:nvSpPr>
          <p:spPr>
            <a:xfrm>
              <a:off x="7327177" y="387594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0" name="pt2300"/>
            <p:cNvSpPr/>
            <p:nvPr/>
          </p:nvSpPr>
          <p:spPr>
            <a:xfrm>
              <a:off x="6542347" y="359845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1" name="pt2301"/>
            <p:cNvSpPr/>
            <p:nvPr/>
          </p:nvSpPr>
          <p:spPr>
            <a:xfrm>
              <a:off x="3738356" y="394910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2" name="pt2302"/>
            <p:cNvSpPr/>
            <p:nvPr/>
          </p:nvSpPr>
          <p:spPr>
            <a:xfrm>
              <a:off x="7223107" y="202362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3" name="pt2303"/>
            <p:cNvSpPr/>
            <p:nvPr/>
          </p:nvSpPr>
          <p:spPr>
            <a:xfrm>
              <a:off x="6488602" y="319365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4" name="pt2304"/>
            <p:cNvSpPr/>
            <p:nvPr/>
          </p:nvSpPr>
          <p:spPr>
            <a:xfrm>
              <a:off x="4208737" y="193149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5" name="pt2305"/>
            <p:cNvSpPr/>
            <p:nvPr/>
          </p:nvSpPr>
          <p:spPr>
            <a:xfrm>
              <a:off x="7447572" y="252664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6" name="pt2306"/>
            <p:cNvSpPr/>
            <p:nvPr/>
          </p:nvSpPr>
          <p:spPr>
            <a:xfrm>
              <a:off x="6261408" y="325087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7" name="pt2307"/>
            <p:cNvSpPr/>
            <p:nvPr/>
          </p:nvSpPr>
          <p:spPr>
            <a:xfrm>
              <a:off x="4034616" y="202560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8" name="pt2308"/>
            <p:cNvSpPr/>
            <p:nvPr/>
          </p:nvSpPr>
          <p:spPr>
            <a:xfrm>
              <a:off x="4053996" y="446213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9" name="pt2309"/>
            <p:cNvSpPr/>
            <p:nvPr/>
          </p:nvSpPr>
          <p:spPr>
            <a:xfrm>
              <a:off x="7311632" y="431903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0" name="pt2310"/>
            <p:cNvSpPr/>
            <p:nvPr/>
          </p:nvSpPr>
          <p:spPr>
            <a:xfrm>
              <a:off x="5015931" y="390703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1" name="pt2311"/>
            <p:cNvSpPr/>
            <p:nvPr/>
          </p:nvSpPr>
          <p:spPr>
            <a:xfrm>
              <a:off x="4208645" y="255385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2" name="pt2312"/>
            <p:cNvSpPr/>
            <p:nvPr/>
          </p:nvSpPr>
          <p:spPr>
            <a:xfrm>
              <a:off x="4292581" y="196101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3" name="pt2313"/>
            <p:cNvSpPr/>
            <p:nvPr/>
          </p:nvSpPr>
          <p:spPr>
            <a:xfrm>
              <a:off x="7322441" y="309404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4" name="pt2314"/>
            <p:cNvSpPr/>
            <p:nvPr/>
          </p:nvSpPr>
          <p:spPr>
            <a:xfrm>
              <a:off x="6681362" y="327226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5" name="pt2315"/>
            <p:cNvSpPr/>
            <p:nvPr/>
          </p:nvSpPr>
          <p:spPr>
            <a:xfrm>
              <a:off x="6845013" y="209611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6" name="pt2316"/>
            <p:cNvSpPr/>
            <p:nvPr/>
          </p:nvSpPr>
          <p:spPr>
            <a:xfrm>
              <a:off x="6568301" y="206276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7" name="pt2317"/>
            <p:cNvSpPr/>
            <p:nvPr/>
          </p:nvSpPr>
          <p:spPr>
            <a:xfrm>
              <a:off x="6239562" y="291573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8" name="pt2318"/>
            <p:cNvSpPr/>
            <p:nvPr/>
          </p:nvSpPr>
          <p:spPr>
            <a:xfrm>
              <a:off x="3771936" y="422843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9" name="pt2319"/>
            <p:cNvSpPr/>
            <p:nvPr/>
          </p:nvSpPr>
          <p:spPr>
            <a:xfrm>
              <a:off x="3646366" y="492431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0" name="pt2320"/>
            <p:cNvSpPr/>
            <p:nvPr/>
          </p:nvSpPr>
          <p:spPr>
            <a:xfrm>
              <a:off x="6650213" y="409541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1" name="pt2321"/>
            <p:cNvSpPr/>
            <p:nvPr/>
          </p:nvSpPr>
          <p:spPr>
            <a:xfrm>
              <a:off x="3880876" y="476094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2" name="pt2322"/>
            <p:cNvSpPr/>
            <p:nvPr/>
          </p:nvSpPr>
          <p:spPr>
            <a:xfrm>
              <a:off x="7421611" y="513939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3" name="pt2323"/>
            <p:cNvSpPr/>
            <p:nvPr/>
          </p:nvSpPr>
          <p:spPr>
            <a:xfrm>
              <a:off x="6504448" y="210663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4" name="pt2324"/>
            <p:cNvSpPr/>
            <p:nvPr/>
          </p:nvSpPr>
          <p:spPr>
            <a:xfrm>
              <a:off x="4888317" y="379268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5" name="pt2325"/>
            <p:cNvSpPr/>
            <p:nvPr/>
          </p:nvSpPr>
          <p:spPr>
            <a:xfrm>
              <a:off x="3704938" y="450545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6" name="pt2326"/>
            <p:cNvSpPr/>
            <p:nvPr/>
          </p:nvSpPr>
          <p:spPr>
            <a:xfrm>
              <a:off x="4447465" y="459241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7" name="pt2327"/>
            <p:cNvSpPr/>
            <p:nvPr/>
          </p:nvSpPr>
          <p:spPr>
            <a:xfrm>
              <a:off x="7163598" y="226386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8" name="pt2328"/>
            <p:cNvSpPr/>
            <p:nvPr/>
          </p:nvSpPr>
          <p:spPr>
            <a:xfrm>
              <a:off x="6405420" y="433603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9" name="pt2329"/>
            <p:cNvSpPr/>
            <p:nvPr/>
          </p:nvSpPr>
          <p:spPr>
            <a:xfrm>
              <a:off x="3451963" y="472690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0" name="pt2330"/>
            <p:cNvSpPr/>
            <p:nvPr/>
          </p:nvSpPr>
          <p:spPr>
            <a:xfrm>
              <a:off x="3366711" y="454024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1" name="pt2331"/>
            <p:cNvSpPr/>
            <p:nvPr/>
          </p:nvSpPr>
          <p:spPr>
            <a:xfrm>
              <a:off x="7459973" y="434112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2" name="pt2332"/>
            <p:cNvSpPr/>
            <p:nvPr/>
          </p:nvSpPr>
          <p:spPr>
            <a:xfrm>
              <a:off x="4002591" y="442218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3" name="pt2333"/>
            <p:cNvSpPr/>
            <p:nvPr/>
          </p:nvSpPr>
          <p:spPr>
            <a:xfrm>
              <a:off x="7263903" y="277113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4" name="pt2334"/>
            <p:cNvSpPr/>
            <p:nvPr/>
          </p:nvSpPr>
          <p:spPr>
            <a:xfrm>
              <a:off x="7089215" y="213781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5" name="pt2335"/>
            <p:cNvSpPr/>
            <p:nvPr/>
          </p:nvSpPr>
          <p:spPr>
            <a:xfrm>
              <a:off x="3866293" y="291095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6" name="pt2336"/>
            <p:cNvSpPr/>
            <p:nvPr/>
          </p:nvSpPr>
          <p:spPr>
            <a:xfrm>
              <a:off x="3583281" y="418135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7" name="pt2337"/>
            <p:cNvSpPr/>
            <p:nvPr/>
          </p:nvSpPr>
          <p:spPr>
            <a:xfrm>
              <a:off x="6776418" y="427231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8" name="pt2338"/>
            <p:cNvSpPr/>
            <p:nvPr/>
          </p:nvSpPr>
          <p:spPr>
            <a:xfrm>
              <a:off x="7293226" y="204595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9" name="pt2339"/>
            <p:cNvSpPr/>
            <p:nvPr/>
          </p:nvSpPr>
          <p:spPr>
            <a:xfrm>
              <a:off x="3867084" y="211699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0" name="pt2340"/>
            <p:cNvSpPr/>
            <p:nvPr/>
          </p:nvSpPr>
          <p:spPr>
            <a:xfrm>
              <a:off x="6931137" y="384837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1" name="pt2341"/>
            <p:cNvSpPr/>
            <p:nvPr/>
          </p:nvSpPr>
          <p:spPr>
            <a:xfrm>
              <a:off x="3564160" y="441053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2" name="pt2342"/>
            <p:cNvSpPr/>
            <p:nvPr/>
          </p:nvSpPr>
          <p:spPr>
            <a:xfrm>
              <a:off x="3776191" y="256850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3" name="pt2343"/>
            <p:cNvSpPr/>
            <p:nvPr/>
          </p:nvSpPr>
          <p:spPr>
            <a:xfrm>
              <a:off x="3901772" y="450576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4" name="pt2344"/>
            <p:cNvSpPr/>
            <p:nvPr/>
          </p:nvSpPr>
          <p:spPr>
            <a:xfrm>
              <a:off x="6634467" y="284359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5" name="pt2345"/>
            <p:cNvSpPr/>
            <p:nvPr/>
          </p:nvSpPr>
          <p:spPr>
            <a:xfrm>
              <a:off x="4712750" y="369469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6" name="pt2346"/>
            <p:cNvSpPr/>
            <p:nvPr/>
          </p:nvSpPr>
          <p:spPr>
            <a:xfrm>
              <a:off x="4082427" y="351070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7" name="pt2347"/>
            <p:cNvSpPr/>
            <p:nvPr/>
          </p:nvSpPr>
          <p:spPr>
            <a:xfrm>
              <a:off x="7567330" y="464076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8" name="pt2348"/>
            <p:cNvSpPr/>
            <p:nvPr/>
          </p:nvSpPr>
          <p:spPr>
            <a:xfrm>
              <a:off x="4455069" y="211782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9" name="pt2349"/>
            <p:cNvSpPr/>
            <p:nvPr/>
          </p:nvSpPr>
          <p:spPr>
            <a:xfrm>
              <a:off x="6697352" y="265546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0" name="pt2350"/>
            <p:cNvSpPr/>
            <p:nvPr/>
          </p:nvSpPr>
          <p:spPr>
            <a:xfrm>
              <a:off x="4566370" y="296048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1" name="pt2351"/>
            <p:cNvSpPr/>
            <p:nvPr/>
          </p:nvSpPr>
          <p:spPr>
            <a:xfrm>
              <a:off x="7169615" y="364974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2" name="pt2352"/>
            <p:cNvSpPr/>
            <p:nvPr/>
          </p:nvSpPr>
          <p:spPr>
            <a:xfrm>
              <a:off x="5683686" y="452807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3" name="pt2353"/>
            <p:cNvSpPr/>
            <p:nvPr/>
          </p:nvSpPr>
          <p:spPr>
            <a:xfrm>
              <a:off x="6570318" y="441768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4" name="pt2354"/>
            <p:cNvSpPr/>
            <p:nvPr/>
          </p:nvSpPr>
          <p:spPr>
            <a:xfrm>
              <a:off x="7439219" y="532209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5" name="pt2355"/>
            <p:cNvSpPr/>
            <p:nvPr/>
          </p:nvSpPr>
          <p:spPr>
            <a:xfrm>
              <a:off x="5375372" y="452816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6" name="pt2356"/>
            <p:cNvSpPr/>
            <p:nvPr/>
          </p:nvSpPr>
          <p:spPr>
            <a:xfrm>
              <a:off x="5639209" y="455942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7" name="pt2357"/>
            <p:cNvSpPr/>
            <p:nvPr/>
          </p:nvSpPr>
          <p:spPr>
            <a:xfrm>
              <a:off x="4099112" y="236160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8" name="pt2358"/>
            <p:cNvSpPr/>
            <p:nvPr/>
          </p:nvSpPr>
          <p:spPr>
            <a:xfrm>
              <a:off x="6757936" y="195673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9" name="pt2359"/>
            <p:cNvSpPr/>
            <p:nvPr/>
          </p:nvSpPr>
          <p:spPr>
            <a:xfrm>
              <a:off x="7060885" y="265031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0" name="pt2360"/>
            <p:cNvSpPr/>
            <p:nvPr/>
          </p:nvSpPr>
          <p:spPr>
            <a:xfrm>
              <a:off x="7306642" y="311937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1" name="pt2361"/>
            <p:cNvSpPr/>
            <p:nvPr/>
          </p:nvSpPr>
          <p:spPr>
            <a:xfrm>
              <a:off x="4329173" y="364201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2" name="pt2362"/>
            <p:cNvSpPr/>
            <p:nvPr/>
          </p:nvSpPr>
          <p:spPr>
            <a:xfrm>
              <a:off x="7190391" y="193666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3" name="pt2363"/>
            <p:cNvSpPr/>
            <p:nvPr/>
          </p:nvSpPr>
          <p:spPr>
            <a:xfrm>
              <a:off x="7152123" y="360677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4" name="pt2364"/>
            <p:cNvSpPr/>
            <p:nvPr/>
          </p:nvSpPr>
          <p:spPr>
            <a:xfrm>
              <a:off x="7088382" y="202180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5" name="pt2365"/>
            <p:cNvSpPr/>
            <p:nvPr/>
          </p:nvSpPr>
          <p:spPr>
            <a:xfrm>
              <a:off x="7538565" y="452339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6" name="pt2366"/>
            <p:cNvSpPr/>
            <p:nvPr/>
          </p:nvSpPr>
          <p:spPr>
            <a:xfrm>
              <a:off x="4306691" y="235404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7" name="pt2367"/>
            <p:cNvSpPr/>
            <p:nvPr/>
          </p:nvSpPr>
          <p:spPr>
            <a:xfrm>
              <a:off x="3743231" y="266296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8" name="pt2368"/>
            <p:cNvSpPr/>
            <p:nvPr/>
          </p:nvSpPr>
          <p:spPr>
            <a:xfrm>
              <a:off x="6756316" y="185854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9" name="pt2369"/>
            <p:cNvSpPr/>
            <p:nvPr/>
          </p:nvSpPr>
          <p:spPr>
            <a:xfrm>
              <a:off x="7471007" y="448689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0" name="pt2370"/>
            <p:cNvSpPr/>
            <p:nvPr/>
          </p:nvSpPr>
          <p:spPr>
            <a:xfrm>
              <a:off x="4078227" y="275367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1" name="pt2371"/>
            <p:cNvSpPr/>
            <p:nvPr/>
          </p:nvSpPr>
          <p:spPr>
            <a:xfrm>
              <a:off x="3927330" y="433215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2" name="pt2372"/>
            <p:cNvSpPr/>
            <p:nvPr/>
          </p:nvSpPr>
          <p:spPr>
            <a:xfrm>
              <a:off x="4425315" y="428610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3" name="pt2373"/>
            <p:cNvSpPr/>
            <p:nvPr/>
          </p:nvSpPr>
          <p:spPr>
            <a:xfrm>
              <a:off x="7471689" y="285216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4" name="pt2374"/>
            <p:cNvSpPr/>
            <p:nvPr/>
          </p:nvSpPr>
          <p:spPr>
            <a:xfrm>
              <a:off x="4281375" y="273451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5" name="pt2375"/>
            <p:cNvSpPr/>
            <p:nvPr/>
          </p:nvSpPr>
          <p:spPr>
            <a:xfrm>
              <a:off x="4918184" y="420825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6" name="pt2376"/>
            <p:cNvSpPr/>
            <p:nvPr/>
          </p:nvSpPr>
          <p:spPr>
            <a:xfrm>
              <a:off x="3633010" y="279392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7" name="pt2377"/>
            <p:cNvSpPr/>
            <p:nvPr/>
          </p:nvSpPr>
          <p:spPr>
            <a:xfrm>
              <a:off x="4275106" y="222851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8" name="pt2378"/>
            <p:cNvSpPr/>
            <p:nvPr/>
          </p:nvSpPr>
          <p:spPr>
            <a:xfrm>
              <a:off x="5424878" y="453629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9" name="pt2379"/>
            <p:cNvSpPr/>
            <p:nvPr/>
          </p:nvSpPr>
          <p:spPr>
            <a:xfrm>
              <a:off x="7480163" y="256732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0" name="pt2380"/>
            <p:cNvSpPr/>
            <p:nvPr/>
          </p:nvSpPr>
          <p:spPr>
            <a:xfrm>
              <a:off x="5481003" y="455125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1" name="pt2381"/>
            <p:cNvSpPr/>
            <p:nvPr/>
          </p:nvSpPr>
          <p:spPr>
            <a:xfrm>
              <a:off x="5324170" y="451001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2" name="pt2382"/>
            <p:cNvSpPr/>
            <p:nvPr/>
          </p:nvSpPr>
          <p:spPr>
            <a:xfrm>
              <a:off x="7118066" y="393405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3" name="pt2383"/>
            <p:cNvSpPr/>
            <p:nvPr/>
          </p:nvSpPr>
          <p:spPr>
            <a:xfrm>
              <a:off x="3704095" y="492386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4" name="pt2384"/>
            <p:cNvSpPr/>
            <p:nvPr/>
          </p:nvSpPr>
          <p:spPr>
            <a:xfrm>
              <a:off x="6644265" y="372059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5" name="pt2385"/>
            <p:cNvSpPr/>
            <p:nvPr/>
          </p:nvSpPr>
          <p:spPr>
            <a:xfrm>
              <a:off x="6234049" y="280754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6" name="pt2386"/>
            <p:cNvSpPr/>
            <p:nvPr/>
          </p:nvSpPr>
          <p:spPr>
            <a:xfrm>
              <a:off x="7552447" y="451924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7" name="pt2387"/>
            <p:cNvSpPr/>
            <p:nvPr/>
          </p:nvSpPr>
          <p:spPr>
            <a:xfrm>
              <a:off x="4727080" y="421357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8" name="pt2388"/>
            <p:cNvSpPr/>
            <p:nvPr/>
          </p:nvSpPr>
          <p:spPr>
            <a:xfrm>
              <a:off x="3542195" y="419940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9" name="pt2389"/>
            <p:cNvSpPr/>
            <p:nvPr/>
          </p:nvSpPr>
          <p:spPr>
            <a:xfrm>
              <a:off x="7316090" y="350330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0" name="pt2390"/>
            <p:cNvSpPr/>
            <p:nvPr/>
          </p:nvSpPr>
          <p:spPr>
            <a:xfrm>
              <a:off x="6276299" y="289605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1" name="pt2391"/>
            <p:cNvSpPr/>
            <p:nvPr/>
          </p:nvSpPr>
          <p:spPr>
            <a:xfrm>
              <a:off x="6803400" y="241118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2" name="pt2392"/>
            <p:cNvSpPr/>
            <p:nvPr/>
          </p:nvSpPr>
          <p:spPr>
            <a:xfrm>
              <a:off x="4013895" y="211478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3" name="pt2393"/>
            <p:cNvSpPr/>
            <p:nvPr/>
          </p:nvSpPr>
          <p:spPr>
            <a:xfrm>
              <a:off x="6176739" y="396754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4" name="pt2394"/>
            <p:cNvSpPr/>
            <p:nvPr/>
          </p:nvSpPr>
          <p:spPr>
            <a:xfrm>
              <a:off x="4228129" y="306294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5" name="pt2395"/>
            <p:cNvSpPr/>
            <p:nvPr/>
          </p:nvSpPr>
          <p:spPr>
            <a:xfrm>
              <a:off x="3844602" y="359538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6" name="pt2396"/>
            <p:cNvSpPr/>
            <p:nvPr/>
          </p:nvSpPr>
          <p:spPr>
            <a:xfrm>
              <a:off x="4320281" y="223221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7" name="pt2397"/>
            <p:cNvSpPr/>
            <p:nvPr/>
          </p:nvSpPr>
          <p:spPr>
            <a:xfrm>
              <a:off x="6451302" y="377345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8" name="pt2398"/>
            <p:cNvSpPr/>
            <p:nvPr/>
          </p:nvSpPr>
          <p:spPr>
            <a:xfrm>
              <a:off x="7019381" y="200679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9" name="pt2399"/>
            <p:cNvSpPr/>
            <p:nvPr/>
          </p:nvSpPr>
          <p:spPr>
            <a:xfrm>
              <a:off x="4631810" y="289643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0" name="pt2400"/>
            <p:cNvSpPr/>
            <p:nvPr/>
          </p:nvSpPr>
          <p:spPr>
            <a:xfrm>
              <a:off x="3680723" y="491416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1" name="pt2401"/>
            <p:cNvSpPr/>
            <p:nvPr/>
          </p:nvSpPr>
          <p:spPr>
            <a:xfrm>
              <a:off x="4458448" y="282269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2" name="pt2402"/>
            <p:cNvSpPr/>
            <p:nvPr/>
          </p:nvSpPr>
          <p:spPr>
            <a:xfrm>
              <a:off x="7363667" y="306147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3" name="pt2403"/>
            <p:cNvSpPr/>
            <p:nvPr/>
          </p:nvSpPr>
          <p:spPr>
            <a:xfrm>
              <a:off x="7517020" y="427322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4" name="pt2404"/>
            <p:cNvSpPr/>
            <p:nvPr/>
          </p:nvSpPr>
          <p:spPr>
            <a:xfrm>
              <a:off x="3755674" y="257590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5" name="pt2405"/>
            <p:cNvSpPr/>
            <p:nvPr/>
          </p:nvSpPr>
          <p:spPr>
            <a:xfrm>
              <a:off x="3721870" y="411037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6" name="pt2406"/>
            <p:cNvSpPr/>
            <p:nvPr/>
          </p:nvSpPr>
          <p:spPr>
            <a:xfrm>
              <a:off x="4146231" y="434433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7" name="pt2407"/>
            <p:cNvSpPr/>
            <p:nvPr/>
          </p:nvSpPr>
          <p:spPr>
            <a:xfrm>
              <a:off x="3578500" y="418174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8" name="pt2408"/>
            <p:cNvSpPr/>
            <p:nvPr/>
          </p:nvSpPr>
          <p:spPr>
            <a:xfrm>
              <a:off x="4922618" y="419880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9" name="pt2409"/>
            <p:cNvSpPr/>
            <p:nvPr/>
          </p:nvSpPr>
          <p:spPr>
            <a:xfrm>
              <a:off x="4044837" y="422643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0" name="pt2410"/>
            <p:cNvSpPr/>
            <p:nvPr/>
          </p:nvSpPr>
          <p:spPr>
            <a:xfrm>
              <a:off x="4798041" y="394043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1" name="pt2411"/>
            <p:cNvSpPr/>
            <p:nvPr/>
          </p:nvSpPr>
          <p:spPr>
            <a:xfrm>
              <a:off x="6531802" y="227906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2" name="pt2412"/>
            <p:cNvSpPr/>
            <p:nvPr/>
          </p:nvSpPr>
          <p:spPr>
            <a:xfrm>
              <a:off x="6603183" y="411300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3" name="pt2413"/>
            <p:cNvSpPr/>
            <p:nvPr/>
          </p:nvSpPr>
          <p:spPr>
            <a:xfrm>
              <a:off x="3864626" y="291593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4" name="pt2414"/>
            <p:cNvSpPr/>
            <p:nvPr/>
          </p:nvSpPr>
          <p:spPr>
            <a:xfrm>
              <a:off x="4069357" y="415740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5" name="pt2415"/>
            <p:cNvSpPr/>
            <p:nvPr/>
          </p:nvSpPr>
          <p:spPr>
            <a:xfrm>
              <a:off x="6528573" y="361558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6" name="pt2416"/>
            <p:cNvSpPr/>
            <p:nvPr/>
          </p:nvSpPr>
          <p:spPr>
            <a:xfrm>
              <a:off x="7666600" y="493536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7" name="pt2417"/>
            <p:cNvSpPr/>
            <p:nvPr/>
          </p:nvSpPr>
          <p:spPr>
            <a:xfrm>
              <a:off x="7325405" y="491551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8" name="pt2418"/>
            <p:cNvSpPr/>
            <p:nvPr/>
          </p:nvSpPr>
          <p:spPr>
            <a:xfrm>
              <a:off x="4211627" y="435740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9" name="pt2419"/>
            <p:cNvSpPr/>
            <p:nvPr/>
          </p:nvSpPr>
          <p:spPr>
            <a:xfrm>
              <a:off x="6255155" y="286146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0" name="pt2420"/>
            <p:cNvSpPr/>
            <p:nvPr/>
          </p:nvSpPr>
          <p:spPr>
            <a:xfrm>
              <a:off x="7322601" y="482376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1" name="pt2421"/>
            <p:cNvSpPr/>
            <p:nvPr/>
          </p:nvSpPr>
          <p:spPr>
            <a:xfrm>
              <a:off x="7378639" y="478024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2" name="pt2422"/>
            <p:cNvSpPr/>
            <p:nvPr/>
          </p:nvSpPr>
          <p:spPr>
            <a:xfrm>
              <a:off x="3856924" y="293589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pt2423"/>
            <p:cNvSpPr/>
            <p:nvPr/>
          </p:nvSpPr>
          <p:spPr>
            <a:xfrm>
              <a:off x="7688748" y="508330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4" name="pt2424"/>
            <p:cNvSpPr/>
            <p:nvPr/>
          </p:nvSpPr>
          <p:spPr>
            <a:xfrm>
              <a:off x="7163677" y="364944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pt2425"/>
            <p:cNvSpPr/>
            <p:nvPr/>
          </p:nvSpPr>
          <p:spPr>
            <a:xfrm>
              <a:off x="4318067" y="432952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6" name="pt2426"/>
            <p:cNvSpPr/>
            <p:nvPr/>
          </p:nvSpPr>
          <p:spPr>
            <a:xfrm>
              <a:off x="4452013" y="277625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pt2427"/>
            <p:cNvSpPr/>
            <p:nvPr/>
          </p:nvSpPr>
          <p:spPr>
            <a:xfrm>
              <a:off x="5885965" y="407688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8" name="pt2428"/>
            <p:cNvSpPr/>
            <p:nvPr/>
          </p:nvSpPr>
          <p:spPr>
            <a:xfrm>
              <a:off x="3408127" y="429797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9" name="pt2429"/>
            <p:cNvSpPr/>
            <p:nvPr/>
          </p:nvSpPr>
          <p:spPr>
            <a:xfrm>
              <a:off x="6508808" y="246664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0" name="pt2430"/>
            <p:cNvSpPr/>
            <p:nvPr/>
          </p:nvSpPr>
          <p:spPr>
            <a:xfrm>
              <a:off x="7121524" y="446981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1" name="pt2431"/>
            <p:cNvSpPr/>
            <p:nvPr/>
          </p:nvSpPr>
          <p:spPr>
            <a:xfrm>
              <a:off x="7091545" y="355101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2" name="pt2432"/>
            <p:cNvSpPr/>
            <p:nvPr/>
          </p:nvSpPr>
          <p:spPr>
            <a:xfrm>
              <a:off x="6617962" y="247663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pt2433"/>
            <p:cNvSpPr/>
            <p:nvPr/>
          </p:nvSpPr>
          <p:spPr>
            <a:xfrm>
              <a:off x="7025949" y="221930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pt2434"/>
            <p:cNvSpPr/>
            <p:nvPr/>
          </p:nvSpPr>
          <p:spPr>
            <a:xfrm>
              <a:off x="4096335" y="244079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pt2435"/>
            <p:cNvSpPr/>
            <p:nvPr/>
          </p:nvSpPr>
          <p:spPr>
            <a:xfrm>
              <a:off x="6200189" y="424279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6" name="pt2436"/>
            <p:cNvSpPr/>
            <p:nvPr/>
          </p:nvSpPr>
          <p:spPr>
            <a:xfrm>
              <a:off x="7199235" y="443576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pt2437"/>
            <p:cNvSpPr/>
            <p:nvPr/>
          </p:nvSpPr>
          <p:spPr>
            <a:xfrm>
              <a:off x="4201388" y="432412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8" name="pt2438"/>
            <p:cNvSpPr/>
            <p:nvPr/>
          </p:nvSpPr>
          <p:spPr>
            <a:xfrm>
              <a:off x="4873847" y="413750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9" name="pt2439"/>
            <p:cNvSpPr/>
            <p:nvPr/>
          </p:nvSpPr>
          <p:spPr>
            <a:xfrm>
              <a:off x="3569887" y="431054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0" name="pt2440"/>
            <p:cNvSpPr/>
            <p:nvPr/>
          </p:nvSpPr>
          <p:spPr>
            <a:xfrm>
              <a:off x="4435435" y="280445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1" name="pt2441"/>
            <p:cNvSpPr/>
            <p:nvPr/>
          </p:nvSpPr>
          <p:spPr>
            <a:xfrm>
              <a:off x="4551291" y="270012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2" name="pt2442"/>
            <p:cNvSpPr/>
            <p:nvPr/>
          </p:nvSpPr>
          <p:spPr>
            <a:xfrm>
              <a:off x="7324162" y="429585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3" name="pt2443"/>
            <p:cNvSpPr/>
            <p:nvPr/>
          </p:nvSpPr>
          <p:spPr>
            <a:xfrm>
              <a:off x="7218757" y="401048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4" name="pt2444"/>
            <p:cNvSpPr/>
            <p:nvPr/>
          </p:nvSpPr>
          <p:spPr>
            <a:xfrm>
              <a:off x="7644757" y="477367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5" name="pt2445"/>
            <p:cNvSpPr/>
            <p:nvPr/>
          </p:nvSpPr>
          <p:spPr>
            <a:xfrm>
              <a:off x="7579732" y="526559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6" name="pt2446"/>
            <p:cNvSpPr/>
            <p:nvPr/>
          </p:nvSpPr>
          <p:spPr>
            <a:xfrm>
              <a:off x="6425232" y="253826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7" name="pt2447"/>
            <p:cNvSpPr/>
            <p:nvPr/>
          </p:nvSpPr>
          <p:spPr>
            <a:xfrm>
              <a:off x="4768489" y="454246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8" name="pt2448"/>
            <p:cNvSpPr/>
            <p:nvPr/>
          </p:nvSpPr>
          <p:spPr>
            <a:xfrm>
              <a:off x="6903387" y="395599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9" name="pt2449"/>
            <p:cNvSpPr/>
            <p:nvPr/>
          </p:nvSpPr>
          <p:spPr>
            <a:xfrm>
              <a:off x="6111697" y="355977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0" name="pt2450"/>
            <p:cNvSpPr/>
            <p:nvPr/>
          </p:nvSpPr>
          <p:spPr>
            <a:xfrm>
              <a:off x="6169119" y="401220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1" name="pt2451"/>
            <p:cNvSpPr/>
            <p:nvPr/>
          </p:nvSpPr>
          <p:spPr>
            <a:xfrm>
              <a:off x="6961819" y="405208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2" name="pt2452"/>
            <p:cNvSpPr/>
            <p:nvPr/>
          </p:nvSpPr>
          <p:spPr>
            <a:xfrm>
              <a:off x="3690593" y="289859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3" name="pt2453"/>
            <p:cNvSpPr/>
            <p:nvPr/>
          </p:nvSpPr>
          <p:spPr>
            <a:xfrm>
              <a:off x="4856667" y="384510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4" name="pt2454"/>
            <p:cNvSpPr/>
            <p:nvPr/>
          </p:nvSpPr>
          <p:spPr>
            <a:xfrm>
              <a:off x="6717871" y="352540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5" name="pt2455"/>
            <p:cNvSpPr/>
            <p:nvPr/>
          </p:nvSpPr>
          <p:spPr>
            <a:xfrm>
              <a:off x="6314055" y="411612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6" name="pt2456"/>
            <p:cNvSpPr/>
            <p:nvPr/>
          </p:nvSpPr>
          <p:spPr>
            <a:xfrm>
              <a:off x="3588470" y="486817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7" name="pt2457"/>
            <p:cNvSpPr/>
            <p:nvPr/>
          </p:nvSpPr>
          <p:spPr>
            <a:xfrm>
              <a:off x="3332371" y="453749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8" name="pt2458"/>
            <p:cNvSpPr/>
            <p:nvPr/>
          </p:nvSpPr>
          <p:spPr>
            <a:xfrm>
              <a:off x="7173015" y="400074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9" name="pt2459"/>
            <p:cNvSpPr/>
            <p:nvPr/>
          </p:nvSpPr>
          <p:spPr>
            <a:xfrm>
              <a:off x="7493510" y="402404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0" name="pt2460"/>
            <p:cNvSpPr/>
            <p:nvPr/>
          </p:nvSpPr>
          <p:spPr>
            <a:xfrm>
              <a:off x="4529912" y="248796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1" name="pt2461"/>
            <p:cNvSpPr/>
            <p:nvPr/>
          </p:nvSpPr>
          <p:spPr>
            <a:xfrm>
              <a:off x="7414761" y="485257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2" name="pt2462"/>
            <p:cNvSpPr/>
            <p:nvPr/>
          </p:nvSpPr>
          <p:spPr>
            <a:xfrm>
              <a:off x="4228211" y="331696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3" name="pt2463"/>
            <p:cNvSpPr/>
            <p:nvPr/>
          </p:nvSpPr>
          <p:spPr>
            <a:xfrm>
              <a:off x="7150558" y="251044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4" name="pt2464"/>
            <p:cNvSpPr/>
            <p:nvPr/>
          </p:nvSpPr>
          <p:spPr>
            <a:xfrm>
              <a:off x="6395119" y="368978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5" name="pt2465"/>
            <p:cNvSpPr/>
            <p:nvPr/>
          </p:nvSpPr>
          <p:spPr>
            <a:xfrm>
              <a:off x="4130740" y="263036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6" name="pt2466"/>
            <p:cNvSpPr/>
            <p:nvPr/>
          </p:nvSpPr>
          <p:spPr>
            <a:xfrm>
              <a:off x="4652250" y="336568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7" name="pt2467"/>
            <p:cNvSpPr/>
            <p:nvPr/>
          </p:nvSpPr>
          <p:spPr>
            <a:xfrm>
              <a:off x="4168353" y="291015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8" name="pt2468"/>
            <p:cNvSpPr/>
            <p:nvPr/>
          </p:nvSpPr>
          <p:spPr>
            <a:xfrm>
              <a:off x="4362290" y="342233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9" name="pt2469"/>
            <p:cNvSpPr/>
            <p:nvPr/>
          </p:nvSpPr>
          <p:spPr>
            <a:xfrm>
              <a:off x="4234793" y="296164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0" name="pt2470"/>
            <p:cNvSpPr/>
            <p:nvPr/>
          </p:nvSpPr>
          <p:spPr>
            <a:xfrm>
              <a:off x="7084810" y="181098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1" name="pt2471"/>
            <p:cNvSpPr/>
            <p:nvPr/>
          </p:nvSpPr>
          <p:spPr>
            <a:xfrm>
              <a:off x="5483587" y="455247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2" name="pt2472"/>
            <p:cNvSpPr/>
            <p:nvPr/>
          </p:nvSpPr>
          <p:spPr>
            <a:xfrm>
              <a:off x="7005030" y="404584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3" name="pt2473"/>
            <p:cNvSpPr/>
            <p:nvPr/>
          </p:nvSpPr>
          <p:spPr>
            <a:xfrm>
              <a:off x="7429225" y="223140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4" name="pt2474"/>
            <p:cNvSpPr/>
            <p:nvPr/>
          </p:nvSpPr>
          <p:spPr>
            <a:xfrm>
              <a:off x="4352567" y="464657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5" name="pt2475"/>
            <p:cNvSpPr/>
            <p:nvPr/>
          </p:nvSpPr>
          <p:spPr>
            <a:xfrm>
              <a:off x="4747355" y="435069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6" name="pt2476"/>
            <p:cNvSpPr/>
            <p:nvPr/>
          </p:nvSpPr>
          <p:spPr>
            <a:xfrm>
              <a:off x="3367360" y="467090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7" name="pt2477"/>
            <p:cNvSpPr/>
            <p:nvPr/>
          </p:nvSpPr>
          <p:spPr>
            <a:xfrm>
              <a:off x="7399669" y="312478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8" name="pt2478"/>
            <p:cNvSpPr/>
            <p:nvPr/>
          </p:nvSpPr>
          <p:spPr>
            <a:xfrm>
              <a:off x="3842130" y="229276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9" name="pt2479"/>
            <p:cNvSpPr/>
            <p:nvPr/>
          </p:nvSpPr>
          <p:spPr>
            <a:xfrm>
              <a:off x="3723982" y="491448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0" name="pt2480"/>
            <p:cNvSpPr/>
            <p:nvPr/>
          </p:nvSpPr>
          <p:spPr>
            <a:xfrm>
              <a:off x="4537872" y="317716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pt2481"/>
            <p:cNvSpPr/>
            <p:nvPr/>
          </p:nvSpPr>
          <p:spPr>
            <a:xfrm>
              <a:off x="3682556" y="396891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pt2482"/>
            <p:cNvSpPr/>
            <p:nvPr/>
          </p:nvSpPr>
          <p:spPr>
            <a:xfrm>
              <a:off x="6751514" y="401484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pt2483"/>
            <p:cNvSpPr/>
            <p:nvPr/>
          </p:nvSpPr>
          <p:spPr>
            <a:xfrm>
              <a:off x="3880503" y="341431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pt2484"/>
            <p:cNvSpPr/>
            <p:nvPr/>
          </p:nvSpPr>
          <p:spPr>
            <a:xfrm>
              <a:off x="6262131" y="286400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pt2485"/>
            <p:cNvSpPr/>
            <p:nvPr/>
          </p:nvSpPr>
          <p:spPr>
            <a:xfrm>
              <a:off x="3851936" y="336636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pt2486"/>
            <p:cNvSpPr/>
            <p:nvPr/>
          </p:nvSpPr>
          <p:spPr>
            <a:xfrm>
              <a:off x="6451954" y="264544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pt2487"/>
            <p:cNvSpPr/>
            <p:nvPr/>
          </p:nvSpPr>
          <p:spPr>
            <a:xfrm>
              <a:off x="4230928" y="252392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pt2488"/>
            <p:cNvSpPr/>
            <p:nvPr/>
          </p:nvSpPr>
          <p:spPr>
            <a:xfrm>
              <a:off x="4521731" y="246326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pt2489"/>
            <p:cNvSpPr/>
            <p:nvPr/>
          </p:nvSpPr>
          <p:spPr>
            <a:xfrm>
              <a:off x="7463088" y="236012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pt2490"/>
            <p:cNvSpPr/>
            <p:nvPr/>
          </p:nvSpPr>
          <p:spPr>
            <a:xfrm>
              <a:off x="7560324" y="437852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pt2491"/>
            <p:cNvSpPr/>
            <p:nvPr/>
          </p:nvSpPr>
          <p:spPr>
            <a:xfrm>
              <a:off x="3515981" y="472872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pt2492"/>
            <p:cNvSpPr/>
            <p:nvPr/>
          </p:nvSpPr>
          <p:spPr>
            <a:xfrm>
              <a:off x="6578820" y="202734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pt2493"/>
            <p:cNvSpPr/>
            <p:nvPr/>
          </p:nvSpPr>
          <p:spPr>
            <a:xfrm>
              <a:off x="6588239" y="443418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pt2494"/>
            <p:cNvSpPr/>
            <p:nvPr/>
          </p:nvSpPr>
          <p:spPr>
            <a:xfrm>
              <a:off x="4552205" y="386000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pt2495"/>
            <p:cNvSpPr/>
            <p:nvPr/>
          </p:nvSpPr>
          <p:spPr>
            <a:xfrm>
              <a:off x="4170090" y="244654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pt2496"/>
            <p:cNvSpPr/>
            <p:nvPr/>
          </p:nvSpPr>
          <p:spPr>
            <a:xfrm>
              <a:off x="3873514" y="341211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pt2497"/>
            <p:cNvSpPr/>
            <p:nvPr/>
          </p:nvSpPr>
          <p:spPr>
            <a:xfrm>
              <a:off x="7042715" y="222355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8" name="pt2498"/>
            <p:cNvSpPr/>
            <p:nvPr/>
          </p:nvSpPr>
          <p:spPr>
            <a:xfrm>
              <a:off x="6881777" y="300032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pt2499"/>
            <p:cNvSpPr/>
            <p:nvPr/>
          </p:nvSpPr>
          <p:spPr>
            <a:xfrm>
              <a:off x="7523009" y="460332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0" name="pt2500"/>
            <p:cNvSpPr/>
            <p:nvPr/>
          </p:nvSpPr>
          <p:spPr>
            <a:xfrm>
              <a:off x="4417983" y="462205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1" name="pt2501"/>
            <p:cNvSpPr/>
            <p:nvPr/>
          </p:nvSpPr>
          <p:spPr>
            <a:xfrm>
              <a:off x="7471128" y="534825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2" name="pt2502"/>
            <p:cNvSpPr/>
            <p:nvPr/>
          </p:nvSpPr>
          <p:spPr>
            <a:xfrm>
              <a:off x="6409173" y="361110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3" name="pt2503"/>
            <p:cNvSpPr/>
            <p:nvPr/>
          </p:nvSpPr>
          <p:spPr>
            <a:xfrm>
              <a:off x="6653210" y="350438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4" name="pt2504"/>
            <p:cNvSpPr/>
            <p:nvPr/>
          </p:nvSpPr>
          <p:spPr>
            <a:xfrm>
              <a:off x="7136774" y="392050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5" name="pt2505"/>
            <p:cNvSpPr/>
            <p:nvPr/>
          </p:nvSpPr>
          <p:spPr>
            <a:xfrm>
              <a:off x="4088181" y="296783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6" name="pt2506"/>
            <p:cNvSpPr/>
            <p:nvPr/>
          </p:nvSpPr>
          <p:spPr>
            <a:xfrm>
              <a:off x="6813738" y="404056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pt2507"/>
            <p:cNvSpPr/>
            <p:nvPr/>
          </p:nvSpPr>
          <p:spPr>
            <a:xfrm>
              <a:off x="4948670" y="430697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pt2508"/>
            <p:cNvSpPr/>
            <p:nvPr/>
          </p:nvSpPr>
          <p:spPr>
            <a:xfrm>
              <a:off x="6236565" y="341783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pt2509"/>
            <p:cNvSpPr/>
            <p:nvPr/>
          </p:nvSpPr>
          <p:spPr>
            <a:xfrm>
              <a:off x="4185123" y="442492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pt2510"/>
            <p:cNvSpPr/>
            <p:nvPr/>
          </p:nvSpPr>
          <p:spPr>
            <a:xfrm>
              <a:off x="6384064" y="296819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pt2511"/>
            <p:cNvSpPr/>
            <p:nvPr/>
          </p:nvSpPr>
          <p:spPr>
            <a:xfrm>
              <a:off x="4960988" y="416454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pt2512"/>
            <p:cNvSpPr/>
            <p:nvPr/>
          </p:nvSpPr>
          <p:spPr>
            <a:xfrm>
              <a:off x="3649328" y="431343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pt2513"/>
            <p:cNvSpPr/>
            <p:nvPr/>
          </p:nvSpPr>
          <p:spPr>
            <a:xfrm>
              <a:off x="7579220" y="521820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pt2514"/>
            <p:cNvSpPr/>
            <p:nvPr/>
          </p:nvSpPr>
          <p:spPr>
            <a:xfrm>
              <a:off x="7478957" y="250047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pt2515"/>
            <p:cNvSpPr/>
            <p:nvPr/>
          </p:nvSpPr>
          <p:spPr>
            <a:xfrm>
              <a:off x="4318801" y="250131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pt2516"/>
            <p:cNvSpPr/>
            <p:nvPr/>
          </p:nvSpPr>
          <p:spPr>
            <a:xfrm>
              <a:off x="4359986" y="221328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pt2517"/>
            <p:cNvSpPr/>
            <p:nvPr/>
          </p:nvSpPr>
          <p:spPr>
            <a:xfrm>
              <a:off x="4709280" y="414938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pt2518"/>
            <p:cNvSpPr/>
            <p:nvPr/>
          </p:nvSpPr>
          <p:spPr>
            <a:xfrm>
              <a:off x="3386740" y="465087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pt2519"/>
            <p:cNvSpPr/>
            <p:nvPr/>
          </p:nvSpPr>
          <p:spPr>
            <a:xfrm>
              <a:off x="6494662" y="244835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pt2520"/>
            <p:cNvSpPr/>
            <p:nvPr/>
          </p:nvSpPr>
          <p:spPr>
            <a:xfrm>
              <a:off x="6390162" y="248109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pt2521"/>
            <p:cNvSpPr/>
            <p:nvPr/>
          </p:nvSpPr>
          <p:spPr>
            <a:xfrm>
              <a:off x="4016123" y="204011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pt2522"/>
            <p:cNvSpPr/>
            <p:nvPr/>
          </p:nvSpPr>
          <p:spPr>
            <a:xfrm>
              <a:off x="7340126" y="392460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pt2523"/>
            <p:cNvSpPr/>
            <p:nvPr/>
          </p:nvSpPr>
          <p:spPr>
            <a:xfrm>
              <a:off x="4090992" y="238051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pt2524"/>
            <p:cNvSpPr/>
            <p:nvPr/>
          </p:nvSpPr>
          <p:spPr>
            <a:xfrm>
              <a:off x="6125222" y="308673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pt2525"/>
            <p:cNvSpPr/>
            <p:nvPr/>
          </p:nvSpPr>
          <p:spPr>
            <a:xfrm>
              <a:off x="6426842" y="366394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pt2526"/>
            <p:cNvSpPr/>
            <p:nvPr/>
          </p:nvSpPr>
          <p:spPr>
            <a:xfrm>
              <a:off x="6768975" y="372907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pt2527"/>
            <p:cNvSpPr/>
            <p:nvPr/>
          </p:nvSpPr>
          <p:spPr>
            <a:xfrm>
              <a:off x="6422133" y="392776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8" name="pt2528"/>
            <p:cNvSpPr/>
            <p:nvPr/>
          </p:nvSpPr>
          <p:spPr>
            <a:xfrm>
              <a:off x="7063283" y="421361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pt2529"/>
            <p:cNvSpPr/>
            <p:nvPr/>
          </p:nvSpPr>
          <p:spPr>
            <a:xfrm>
              <a:off x="4102139" y="305028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0" name="pt2530"/>
            <p:cNvSpPr/>
            <p:nvPr/>
          </p:nvSpPr>
          <p:spPr>
            <a:xfrm>
              <a:off x="7035192" y="225165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pt2531"/>
            <p:cNvSpPr/>
            <p:nvPr/>
          </p:nvSpPr>
          <p:spPr>
            <a:xfrm>
              <a:off x="6903489" y="249324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pt2532"/>
            <p:cNvSpPr/>
            <p:nvPr/>
          </p:nvSpPr>
          <p:spPr>
            <a:xfrm>
              <a:off x="3359958" y="443677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pt2533"/>
            <p:cNvSpPr/>
            <p:nvPr/>
          </p:nvSpPr>
          <p:spPr>
            <a:xfrm>
              <a:off x="3910697" y="457633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4" name="pt2534"/>
            <p:cNvSpPr/>
            <p:nvPr/>
          </p:nvSpPr>
          <p:spPr>
            <a:xfrm>
              <a:off x="6528462" y="410055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pt2535"/>
            <p:cNvSpPr/>
            <p:nvPr/>
          </p:nvSpPr>
          <p:spPr>
            <a:xfrm>
              <a:off x="4107227" y="255675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6" name="pt2536"/>
            <p:cNvSpPr/>
            <p:nvPr/>
          </p:nvSpPr>
          <p:spPr>
            <a:xfrm>
              <a:off x="6632397" y="369733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pt2537"/>
            <p:cNvSpPr/>
            <p:nvPr/>
          </p:nvSpPr>
          <p:spPr>
            <a:xfrm>
              <a:off x="3893277" y="391098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8" name="pt2538"/>
            <p:cNvSpPr/>
            <p:nvPr/>
          </p:nvSpPr>
          <p:spPr>
            <a:xfrm>
              <a:off x="3960398" y="235425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pt2539"/>
            <p:cNvSpPr/>
            <p:nvPr/>
          </p:nvSpPr>
          <p:spPr>
            <a:xfrm>
              <a:off x="7416064" y="288834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pt2540"/>
            <p:cNvSpPr/>
            <p:nvPr/>
          </p:nvSpPr>
          <p:spPr>
            <a:xfrm>
              <a:off x="7335237" y="385964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pt2541"/>
            <p:cNvSpPr/>
            <p:nvPr/>
          </p:nvSpPr>
          <p:spPr>
            <a:xfrm>
              <a:off x="4323652" y="465863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pt2542"/>
            <p:cNvSpPr/>
            <p:nvPr/>
          </p:nvSpPr>
          <p:spPr>
            <a:xfrm>
              <a:off x="7070408" y="397510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pt2543"/>
            <p:cNvSpPr/>
            <p:nvPr/>
          </p:nvSpPr>
          <p:spPr>
            <a:xfrm>
              <a:off x="4372341" y="201025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pt2544"/>
            <p:cNvSpPr/>
            <p:nvPr/>
          </p:nvSpPr>
          <p:spPr>
            <a:xfrm>
              <a:off x="4420362" y="282485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pt2545"/>
            <p:cNvSpPr/>
            <p:nvPr/>
          </p:nvSpPr>
          <p:spPr>
            <a:xfrm>
              <a:off x="6432062" y="435399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pt2546"/>
            <p:cNvSpPr/>
            <p:nvPr/>
          </p:nvSpPr>
          <p:spPr>
            <a:xfrm>
              <a:off x="6432787" y="367058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pt2547"/>
            <p:cNvSpPr/>
            <p:nvPr/>
          </p:nvSpPr>
          <p:spPr>
            <a:xfrm>
              <a:off x="7215567" y="211577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pt2548"/>
            <p:cNvSpPr/>
            <p:nvPr/>
          </p:nvSpPr>
          <p:spPr>
            <a:xfrm>
              <a:off x="5543113" y="455648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pt2549"/>
            <p:cNvSpPr/>
            <p:nvPr/>
          </p:nvSpPr>
          <p:spPr>
            <a:xfrm>
              <a:off x="6705060" y="193311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pt2550"/>
            <p:cNvSpPr/>
            <p:nvPr/>
          </p:nvSpPr>
          <p:spPr>
            <a:xfrm>
              <a:off x="3424073" y="424570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pt2551"/>
            <p:cNvSpPr/>
            <p:nvPr/>
          </p:nvSpPr>
          <p:spPr>
            <a:xfrm>
              <a:off x="4253164" y="237709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2" name="pt2552"/>
            <p:cNvSpPr/>
            <p:nvPr/>
          </p:nvSpPr>
          <p:spPr>
            <a:xfrm>
              <a:off x="7483517" y="252759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pt2553"/>
            <p:cNvSpPr/>
            <p:nvPr/>
          </p:nvSpPr>
          <p:spPr>
            <a:xfrm>
              <a:off x="4950556" y="428192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4" name="pt2554"/>
            <p:cNvSpPr/>
            <p:nvPr/>
          </p:nvSpPr>
          <p:spPr>
            <a:xfrm>
              <a:off x="5924070" y="389704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pt2555"/>
            <p:cNvSpPr/>
            <p:nvPr/>
          </p:nvSpPr>
          <p:spPr>
            <a:xfrm>
              <a:off x="7345155" y="481187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6" name="pt2556"/>
            <p:cNvSpPr/>
            <p:nvPr/>
          </p:nvSpPr>
          <p:spPr>
            <a:xfrm>
              <a:off x="7334905" y="477323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pt2557"/>
            <p:cNvSpPr/>
            <p:nvPr/>
          </p:nvSpPr>
          <p:spPr>
            <a:xfrm>
              <a:off x="5832933" y="434747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pt2558"/>
            <p:cNvSpPr/>
            <p:nvPr/>
          </p:nvSpPr>
          <p:spPr>
            <a:xfrm>
              <a:off x="6928803" y="253290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pt2559"/>
            <p:cNvSpPr/>
            <p:nvPr/>
          </p:nvSpPr>
          <p:spPr>
            <a:xfrm>
              <a:off x="6020038" y="376483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pt2560"/>
            <p:cNvSpPr/>
            <p:nvPr/>
          </p:nvSpPr>
          <p:spPr>
            <a:xfrm>
              <a:off x="4272332" y="259276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pt2561"/>
            <p:cNvSpPr/>
            <p:nvPr/>
          </p:nvSpPr>
          <p:spPr>
            <a:xfrm>
              <a:off x="6774715" y="183848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pt2562"/>
            <p:cNvSpPr/>
            <p:nvPr/>
          </p:nvSpPr>
          <p:spPr>
            <a:xfrm>
              <a:off x="6557032" y="442720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pt2563"/>
            <p:cNvSpPr/>
            <p:nvPr/>
          </p:nvSpPr>
          <p:spPr>
            <a:xfrm>
              <a:off x="7073550" y="265460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pt2564"/>
            <p:cNvSpPr/>
            <p:nvPr/>
          </p:nvSpPr>
          <p:spPr>
            <a:xfrm>
              <a:off x="7484880" y="268967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pt2565"/>
            <p:cNvSpPr/>
            <p:nvPr/>
          </p:nvSpPr>
          <p:spPr>
            <a:xfrm>
              <a:off x="6566850" y="407667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t2566"/>
            <p:cNvSpPr/>
            <p:nvPr/>
          </p:nvSpPr>
          <p:spPr>
            <a:xfrm>
              <a:off x="6516130" y="287735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t2567"/>
            <p:cNvSpPr/>
            <p:nvPr/>
          </p:nvSpPr>
          <p:spPr>
            <a:xfrm>
              <a:off x="6868327" y="312470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pt2568"/>
            <p:cNvSpPr/>
            <p:nvPr/>
          </p:nvSpPr>
          <p:spPr>
            <a:xfrm>
              <a:off x="4594208" y="257444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pt2569"/>
            <p:cNvSpPr/>
            <p:nvPr/>
          </p:nvSpPr>
          <p:spPr>
            <a:xfrm>
              <a:off x="7385240" y="411759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pt2570"/>
            <p:cNvSpPr/>
            <p:nvPr/>
          </p:nvSpPr>
          <p:spPr>
            <a:xfrm>
              <a:off x="4397245" y="328889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pt2571"/>
            <p:cNvSpPr/>
            <p:nvPr/>
          </p:nvSpPr>
          <p:spPr>
            <a:xfrm>
              <a:off x="6519437" y="441522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pt2572"/>
            <p:cNvSpPr/>
            <p:nvPr/>
          </p:nvSpPr>
          <p:spPr>
            <a:xfrm>
              <a:off x="4265974" y="265897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pt2573"/>
            <p:cNvSpPr/>
            <p:nvPr/>
          </p:nvSpPr>
          <p:spPr>
            <a:xfrm>
              <a:off x="7022973" y="376384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pt2574"/>
            <p:cNvSpPr/>
            <p:nvPr/>
          </p:nvSpPr>
          <p:spPr>
            <a:xfrm>
              <a:off x="7424121" y="487206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pt2575"/>
            <p:cNvSpPr/>
            <p:nvPr/>
          </p:nvSpPr>
          <p:spPr>
            <a:xfrm>
              <a:off x="7316558" y="428992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6" name="pt2576"/>
            <p:cNvSpPr/>
            <p:nvPr/>
          </p:nvSpPr>
          <p:spPr>
            <a:xfrm>
              <a:off x="7526580" y="430208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pt2577"/>
            <p:cNvSpPr/>
            <p:nvPr/>
          </p:nvSpPr>
          <p:spPr>
            <a:xfrm>
              <a:off x="7332985" y="264839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8" name="pt2578"/>
            <p:cNvSpPr/>
            <p:nvPr/>
          </p:nvSpPr>
          <p:spPr>
            <a:xfrm>
              <a:off x="4639975" y="373804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pt2579"/>
            <p:cNvSpPr/>
            <p:nvPr/>
          </p:nvSpPr>
          <p:spPr>
            <a:xfrm>
              <a:off x="6731996" y="385576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0" name="pt2580"/>
            <p:cNvSpPr/>
            <p:nvPr/>
          </p:nvSpPr>
          <p:spPr>
            <a:xfrm>
              <a:off x="4070053" y="437606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pt2581"/>
            <p:cNvSpPr/>
            <p:nvPr/>
          </p:nvSpPr>
          <p:spPr>
            <a:xfrm>
              <a:off x="3942386" y="406099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2" name="pt2582"/>
            <p:cNvSpPr/>
            <p:nvPr/>
          </p:nvSpPr>
          <p:spPr>
            <a:xfrm>
              <a:off x="6310889" y="251994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pt2583"/>
            <p:cNvSpPr/>
            <p:nvPr/>
          </p:nvSpPr>
          <p:spPr>
            <a:xfrm>
              <a:off x="3984490" y="326537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4" name="pt2584"/>
            <p:cNvSpPr/>
            <p:nvPr/>
          </p:nvSpPr>
          <p:spPr>
            <a:xfrm>
              <a:off x="7663301" y="505423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pt2585"/>
            <p:cNvSpPr/>
            <p:nvPr/>
          </p:nvSpPr>
          <p:spPr>
            <a:xfrm>
              <a:off x="6486054" y="420465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6" name="pt2586"/>
            <p:cNvSpPr/>
            <p:nvPr/>
          </p:nvSpPr>
          <p:spPr>
            <a:xfrm>
              <a:off x="6937699" y="394416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pt2587"/>
            <p:cNvSpPr/>
            <p:nvPr/>
          </p:nvSpPr>
          <p:spPr>
            <a:xfrm>
              <a:off x="7440297" y="513726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8" name="pt2588"/>
            <p:cNvSpPr/>
            <p:nvPr/>
          </p:nvSpPr>
          <p:spPr>
            <a:xfrm>
              <a:off x="7338035" y="368774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pt2589"/>
            <p:cNvSpPr/>
            <p:nvPr/>
          </p:nvSpPr>
          <p:spPr>
            <a:xfrm>
              <a:off x="6737872" y="248216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0" name="pt2590"/>
            <p:cNvSpPr/>
            <p:nvPr/>
          </p:nvSpPr>
          <p:spPr>
            <a:xfrm>
              <a:off x="3938580" y="289256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pt2591"/>
            <p:cNvSpPr/>
            <p:nvPr/>
          </p:nvSpPr>
          <p:spPr>
            <a:xfrm>
              <a:off x="3862219" y="213342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2" name="pt2592"/>
            <p:cNvSpPr/>
            <p:nvPr/>
          </p:nvSpPr>
          <p:spPr>
            <a:xfrm>
              <a:off x="7331166" y="387230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pt2593"/>
            <p:cNvSpPr/>
            <p:nvPr/>
          </p:nvSpPr>
          <p:spPr>
            <a:xfrm>
              <a:off x="6879979" y="313432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4" name="pt2594"/>
            <p:cNvSpPr/>
            <p:nvPr/>
          </p:nvSpPr>
          <p:spPr>
            <a:xfrm>
              <a:off x="7037338" y="415845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pt2595"/>
            <p:cNvSpPr/>
            <p:nvPr/>
          </p:nvSpPr>
          <p:spPr>
            <a:xfrm>
              <a:off x="7402716" y="523472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6" name="pt2596"/>
            <p:cNvSpPr/>
            <p:nvPr/>
          </p:nvSpPr>
          <p:spPr>
            <a:xfrm>
              <a:off x="3897996" y="218946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7" name="pt2597"/>
            <p:cNvSpPr/>
            <p:nvPr/>
          </p:nvSpPr>
          <p:spPr>
            <a:xfrm>
              <a:off x="4409439" y="225813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8" name="pt2598"/>
            <p:cNvSpPr/>
            <p:nvPr/>
          </p:nvSpPr>
          <p:spPr>
            <a:xfrm>
              <a:off x="6886104" y="272316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9" name="pt2599"/>
            <p:cNvSpPr/>
            <p:nvPr/>
          </p:nvSpPr>
          <p:spPr>
            <a:xfrm>
              <a:off x="7208576" y="245361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0" name="pt2600"/>
            <p:cNvSpPr/>
            <p:nvPr/>
          </p:nvSpPr>
          <p:spPr>
            <a:xfrm>
              <a:off x="7428235" y="300092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1" name="pt2601"/>
            <p:cNvSpPr/>
            <p:nvPr/>
          </p:nvSpPr>
          <p:spPr>
            <a:xfrm>
              <a:off x="4184532" y="205058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2" name="pt2602"/>
            <p:cNvSpPr/>
            <p:nvPr/>
          </p:nvSpPr>
          <p:spPr>
            <a:xfrm>
              <a:off x="4495432" y="318256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pt2603"/>
            <p:cNvSpPr/>
            <p:nvPr/>
          </p:nvSpPr>
          <p:spPr>
            <a:xfrm>
              <a:off x="6141358" y="290936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4" name="pt2604"/>
            <p:cNvSpPr/>
            <p:nvPr/>
          </p:nvSpPr>
          <p:spPr>
            <a:xfrm>
              <a:off x="3864261" y="470701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pt2605"/>
            <p:cNvSpPr/>
            <p:nvPr/>
          </p:nvSpPr>
          <p:spPr>
            <a:xfrm>
              <a:off x="3851728" y="274267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6" name="pt2606"/>
            <p:cNvSpPr/>
            <p:nvPr/>
          </p:nvSpPr>
          <p:spPr>
            <a:xfrm>
              <a:off x="4044908" y="257793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pt2607"/>
            <p:cNvSpPr/>
            <p:nvPr/>
          </p:nvSpPr>
          <p:spPr>
            <a:xfrm>
              <a:off x="6612508" y="283752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8" name="pt2608"/>
            <p:cNvSpPr/>
            <p:nvPr/>
          </p:nvSpPr>
          <p:spPr>
            <a:xfrm>
              <a:off x="4609593" y="435023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pt2609"/>
            <p:cNvSpPr/>
            <p:nvPr/>
          </p:nvSpPr>
          <p:spPr>
            <a:xfrm>
              <a:off x="4171758" y="266438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0" name="pt2610"/>
            <p:cNvSpPr/>
            <p:nvPr/>
          </p:nvSpPr>
          <p:spPr>
            <a:xfrm>
              <a:off x="6766064" y="377437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pt2611"/>
            <p:cNvSpPr/>
            <p:nvPr/>
          </p:nvSpPr>
          <p:spPr>
            <a:xfrm>
              <a:off x="4534346" y="353966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2" name="pt2612"/>
            <p:cNvSpPr/>
            <p:nvPr/>
          </p:nvSpPr>
          <p:spPr>
            <a:xfrm>
              <a:off x="5731951" y="448472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pt2613"/>
            <p:cNvSpPr/>
            <p:nvPr/>
          </p:nvSpPr>
          <p:spPr>
            <a:xfrm>
              <a:off x="6635392" y="195465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4" name="pt2614"/>
            <p:cNvSpPr/>
            <p:nvPr/>
          </p:nvSpPr>
          <p:spPr>
            <a:xfrm>
              <a:off x="3923358" y="391939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pt2615"/>
            <p:cNvSpPr/>
            <p:nvPr/>
          </p:nvSpPr>
          <p:spPr>
            <a:xfrm>
              <a:off x="6363391" y="327132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6" name="pt2616"/>
            <p:cNvSpPr/>
            <p:nvPr/>
          </p:nvSpPr>
          <p:spPr>
            <a:xfrm>
              <a:off x="7492747" y="535334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pt2617"/>
            <p:cNvSpPr/>
            <p:nvPr/>
          </p:nvSpPr>
          <p:spPr>
            <a:xfrm>
              <a:off x="4246362" y="245682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8" name="pt2618"/>
            <p:cNvSpPr/>
            <p:nvPr/>
          </p:nvSpPr>
          <p:spPr>
            <a:xfrm>
              <a:off x="4433526" y="270580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pt2619"/>
            <p:cNvSpPr/>
            <p:nvPr/>
          </p:nvSpPr>
          <p:spPr>
            <a:xfrm>
              <a:off x="7681067" y="508513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0" name="pt2620"/>
            <p:cNvSpPr/>
            <p:nvPr/>
          </p:nvSpPr>
          <p:spPr>
            <a:xfrm>
              <a:off x="4240636" y="271638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pt2621"/>
            <p:cNvSpPr/>
            <p:nvPr/>
          </p:nvSpPr>
          <p:spPr>
            <a:xfrm>
              <a:off x="7364222" y="305818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2" name="pt2622"/>
            <p:cNvSpPr/>
            <p:nvPr/>
          </p:nvSpPr>
          <p:spPr>
            <a:xfrm>
              <a:off x="4439896" y="325054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pt2623"/>
            <p:cNvSpPr/>
            <p:nvPr/>
          </p:nvSpPr>
          <p:spPr>
            <a:xfrm>
              <a:off x="5958859" y="381363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4" name="pt2624"/>
            <p:cNvSpPr/>
            <p:nvPr/>
          </p:nvSpPr>
          <p:spPr>
            <a:xfrm>
              <a:off x="6165356" y="420851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pt2625"/>
            <p:cNvSpPr/>
            <p:nvPr/>
          </p:nvSpPr>
          <p:spPr>
            <a:xfrm>
              <a:off x="7296591" y="271399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6" name="pt2626"/>
            <p:cNvSpPr/>
            <p:nvPr/>
          </p:nvSpPr>
          <p:spPr>
            <a:xfrm>
              <a:off x="7349995" y="215653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pt2627"/>
            <p:cNvSpPr/>
            <p:nvPr/>
          </p:nvSpPr>
          <p:spPr>
            <a:xfrm>
              <a:off x="3862459" y="266947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8" name="pt2628"/>
            <p:cNvSpPr/>
            <p:nvPr/>
          </p:nvSpPr>
          <p:spPr>
            <a:xfrm>
              <a:off x="6545190" y="205801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pt2629"/>
            <p:cNvSpPr/>
            <p:nvPr/>
          </p:nvSpPr>
          <p:spPr>
            <a:xfrm>
              <a:off x="3498786" y="420404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0" name="pt2630"/>
            <p:cNvSpPr/>
            <p:nvPr/>
          </p:nvSpPr>
          <p:spPr>
            <a:xfrm>
              <a:off x="4495376" y="225193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pt2631"/>
            <p:cNvSpPr/>
            <p:nvPr/>
          </p:nvSpPr>
          <p:spPr>
            <a:xfrm>
              <a:off x="6891461" y="275437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2" name="pt2632"/>
            <p:cNvSpPr/>
            <p:nvPr/>
          </p:nvSpPr>
          <p:spPr>
            <a:xfrm>
              <a:off x="6403598" y="394225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pt2633"/>
            <p:cNvSpPr/>
            <p:nvPr/>
          </p:nvSpPr>
          <p:spPr>
            <a:xfrm>
              <a:off x="6444293" y="411692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4" name="pt2634"/>
            <p:cNvSpPr/>
            <p:nvPr/>
          </p:nvSpPr>
          <p:spPr>
            <a:xfrm>
              <a:off x="4878536" y="419183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pt2635"/>
            <p:cNvSpPr/>
            <p:nvPr/>
          </p:nvSpPr>
          <p:spPr>
            <a:xfrm>
              <a:off x="7486990" y="388333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6" name="pt2636"/>
            <p:cNvSpPr/>
            <p:nvPr/>
          </p:nvSpPr>
          <p:spPr>
            <a:xfrm>
              <a:off x="6181976" y="285679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pt2637"/>
            <p:cNvSpPr/>
            <p:nvPr/>
          </p:nvSpPr>
          <p:spPr>
            <a:xfrm>
              <a:off x="6741267" y="381802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8" name="pt2638"/>
            <p:cNvSpPr/>
            <p:nvPr/>
          </p:nvSpPr>
          <p:spPr>
            <a:xfrm>
              <a:off x="4396093" y="282131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pt2639"/>
            <p:cNvSpPr/>
            <p:nvPr/>
          </p:nvSpPr>
          <p:spPr>
            <a:xfrm>
              <a:off x="7220161" y="193894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0" name="pt2640"/>
            <p:cNvSpPr/>
            <p:nvPr/>
          </p:nvSpPr>
          <p:spPr>
            <a:xfrm>
              <a:off x="7171659" y="204887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pt2641"/>
            <p:cNvSpPr/>
            <p:nvPr/>
          </p:nvSpPr>
          <p:spPr>
            <a:xfrm>
              <a:off x="7281276" y="435356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2" name="pt2642"/>
            <p:cNvSpPr/>
            <p:nvPr/>
          </p:nvSpPr>
          <p:spPr>
            <a:xfrm>
              <a:off x="3540735" y="438280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pt2643"/>
            <p:cNvSpPr/>
            <p:nvPr/>
          </p:nvSpPr>
          <p:spPr>
            <a:xfrm>
              <a:off x="3347469" y="449540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4" name="pt2644"/>
            <p:cNvSpPr/>
            <p:nvPr/>
          </p:nvSpPr>
          <p:spPr>
            <a:xfrm>
              <a:off x="7029169" y="379524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pt2645"/>
            <p:cNvSpPr/>
            <p:nvPr/>
          </p:nvSpPr>
          <p:spPr>
            <a:xfrm>
              <a:off x="3637112" y="281539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6" name="pt2646"/>
            <p:cNvSpPr/>
            <p:nvPr/>
          </p:nvSpPr>
          <p:spPr>
            <a:xfrm>
              <a:off x="7144106" y="211845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pt2647"/>
            <p:cNvSpPr/>
            <p:nvPr/>
          </p:nvSpPr>
          <p:spPr>
            <a:xfrm>
              <a:off x="3732196" y="393042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8" name="pt2648"/>
            <p:cNvSpPr/>
            <p:nvPr/>
          </p:nvSpPr>
          <p:spPr>
            <a:xfrm>
              <a:off x="6230094" y="320657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pt2649"/>
            <p:cNvSpPr/>
            <p:nvPr/>
          </p:nvSpPr>
          <p:spPr>
            <a:xfrm>
              <a:off x="4678756" y="314972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0" name="pt2650"/>
            <p:cNvSpPr/>
            <p:nvPr/>
          </p:nvSpPr>
          <p:spPr>
            <a:xfrm>
              <a:off x="3895840" y="447547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pt2651"/>
            <p:cNvSpPr/>
            <p:nvPr/>
          </p:nvSpPr>
          <p:spPr>
            <a:xfrm>
              <a:off x="6960875" y="396204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2" name="pt2652"/>
            <p:cNvSpPr/>
            <p:nvPr/>
          </p:nvSpPr>
          <p:spPr>
            <a:xfrm>
              <a:off x="3756280" y="387647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pt2653"/>
            <p:cNvSpPr/>
            <p:nvPr/>
          </p:nvSpPr>
          <p:spPr>
            <a:xfrm>
              <a:off x="4236622" y="298425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4" name="pt2654"/>
            <p:cNvSpPr/>
            <p:nvPr/>
          </p:nvSpPr>
          <p:spPr>
            <a:xfrm>
              <a:off x="4945499" y="453305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pt2655"/>
            <p:cNvSpPr/>
            <p:nvPr/>
          </p:nvSpPr>
          <p:spPr>
            <a:xfrm>
              <a:off x="3892781" y="211676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6" name="pt2656"/>
            <p:cNvSpPr/>
            <p:nvPr/>
          </p:nvSpPr>
          <p:spPr>
            <a:xfrm>
              <a:off x="6966202" y="443472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pt2657"/>
            <p:cNvSpPr/>
            <p:nvPr/>
          </p:nvSpPr>
          <p:spPr>
            <a:xfrm>
              <a:off x="3453586" y="433158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8" name="pt2658"/>
            <p:cNvSpPr/>
            <p:nvPr/>
          </p:nvSpPr>
          <p:spPr>
            <a:xfrm>
              <a:off x="6736702" y="441375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pt2659"/>
            <p:cNvSpPr/>
            <p:nvPr/>
          </p:nvSpPr>
          <p:spPr>
            <a:xfrm>
              <a:off x="6302490" y="252723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0" name="pt2660"/>
            <p:cNvSpPr/>
            <p:nvPr/>
          </p:nvSpPr>
          <p:spPr>
            <a:xfrm>
              <a:off x="7222686" y="316911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pt2661"/>
            <p:cNvSpPr/>
            <p:nvPr/>
          </p:nvSpPr>
          <p:spPr>
            <a:xfrm>
              <a:off x="7559851" y="489092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2" name="pt2662"/>
            <p:cNvSpPr/>
            <p:nvPr/>
          </p:nvSpPr>
          <p:spPr>
            <a:xfrm>
              <a:off x="3564224" y="421213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pt2663"/>
            <p:cNvSpPr/>
            <p:nvPr/>
          </p:nvSpPr>
          <p:spPr>
            <a:xfrm>
              <a:off x="4786029" y="442462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4" name="pt2664"/>
            <p:cNvSpPr/>
            <p:nvPr/>
          </p:nvSpPr>
          <p:spPr>
            <a:xfrm>
              <a:off x="4316898" y="367945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pt2665"/>
            <p:cNvSpPr/>
            <p:nvPr/>
          </p:nvSpPr>
          <p:spPr>
            <a:xfrm>
              <a:off x="6564723" y="327281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6" name="pt2666"/>
            <p:cNvSpPr/>
            <p:nvPr/>
          </p:nvSpPr>
          <p:spPr>
            <a:xfrm>
              <a:off x="4690423" y="424729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pt2667"/>
            <p:cNvSpPr/>
            <p:nvPr/>
          </p:nvSpPr>
          <p:spPr>
            <a:xfrm>
              <a:off x="6777652" y="434325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8" name="pt2668"/>
            <p:cNvSpPr/>
            <p:nvPr/>
          </p:nvSpPr>
          <p:spPr>
            <a:xfrm>
              <a:off x="3680016" y="406050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pt2669"/>
            <p:cNvSpPr/>
            <p:nvPr/>
          </p:nvSpPr>
          <p:spPr>
            <a:xfrm>
              <a:off x="3673958" y="423845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0" name="pt2670"/>
            <p:cNvSpPr/>
            <p:nvPr/>
          </p:nvSpPr>
          <p:spPr>
            <a:xfrm>
              <a:off x="6905508" y="298464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pt2671"/>
            <p:cNvSpPr/>
            <p:nvPr/>
          </p:nvSpPr>
          <p:spPr>
            <a:xfrm>
              <a:off x="6087426" y="391624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2" name="pt2672"/>
            <p:cNvSpPr/>
            <p:nvPr/>
          </p:nvSpPr>
          <p:spPr>
            <a:xfrm>
              <a:off x="7098119" y="221272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pt2673"/>
            <p:cNvSpPr/>
            <p:nvPr/>
          </p:nvSpPr>
          <p:spPr>
            <a:xfrm>
              <a:off x="4663648" y="334408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4" name="pt2674"/>
            <p:cNvSpPr/>
            <p:nvPr/>
          </p:nvSpPr>
          <p:spPr>
            <a:xfrm>
              <a:off x="6809920" y="200566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pt2675"/>
            <p:cNvSpPr/>
            <p:nvPr/>
          </p:nvSpPr>
          <p:spPr>
            <a:xfrm>
              <a:off x="4248595" y="301900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6" name="pt2676"/>
            <p:cNvSpPr/>
            <p:nvPr/>
          </p:nvSpPr>
          <p:spPr>
            <a:xfrm>
              <a:off x="7472278" y="439450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7" name="pt2677"/>
            <p:cNvSpPr/>
            <p:nvPr/>
          </p:nvSpPr>
          <p:spPr>
            <a:xfrm>
              <a:off x="6987174" y="258518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8" name="pt2678"/>
            <p:cNvSpPr/>
            <p:nvPr/>
          </p:nvSpPr>
          <p:spPr>
            <a:xfrm>
              <a:off x="7359435" y="396181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pt2679"/>
            <p:cNvSpPr/>
            <p:nvPr/>
          </p:nvSpPr>
          <p:spPr>
            <a:xfrm>
              <a:off x="3823154" y="259566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0" name="pt2680"/>
            <p:cNvSpPr/>
            <p:nvPr/>
          </p:nvSpPr>
          <p:spPr>
            <a:xfrm>
              <a:off x="3835432" y="233377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pt2681"/>
            <p:cNvSpPr/>
            <p:nvPr/>
          </p:nvSpPr>
          <p:spPr>
            <a:xfrm>
              <a:off x="3576781" y="449233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2" name="pt2682"/>
            <p:cNvSpPr/>
            <p:nvPr/>
          </p:nvSpPr>
          <p:spPr>
            <a:xfrm>
              <a:off x="3712504" y="263334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3" name="pt2683"/>
            <p:cNvSpPr/>
            <p:nvPr/>
          </p:nvSpPr>
          <p:spPr>
            <a:xfrm>
              <a:off x="3695601" y="428522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4" name="pt2684"/>
            <p:cNvSpPr/>
            <p:nvPr/>
          </p:nvSpPr>
          <p:spPr>
            <a:xfrm>
              <a:off x="6839013" y="306864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5" name="pt2685"/>
            <p:cNvSpPr/>
            <p:nvPr/>
          </p:nvSpPr>
          <p:spPr>
            <a:xfrm>
              <a:off x="4577486" y="313409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6" name="pt2686"/>
            <p:cNvSpPr/>
            <p:nvPr/>
          </p:nvSpPr>
          <p:spPr>
            <a:xfrm>
              <a:off x="5778560" y="442373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7" name="pt2687"/>
            <p:cNvSpPr/>
            <p:nvPr/>
          </p:nvSpPr>
          <p:spPr>
            <a:xfrm>
              <a:off x="7494712" y="390374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8" name="pt2688"/>
            <p:cNvSpPr/>
            <p:nvPr/>
          </p:nvSpPr>
          <p:spPr>
            <a:xfrm>
              <a:off x="4314115" y="218106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9" name="tx2689"/>
            <p:cNvSpPr/>
            <p:nvPr/>
          </p:nvSpPr>
          <p:spPr>
            <a:xfrm>
              <a:off x="6530050" y="3869654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90" name="tx2690"/>
            <p:cNvSpPr/>
            <p:nvPr/>
          </p:nvSpPr>
          <p:spPr>
            <a:xfrm>
              <a:off x="4761159" y="4205960"/>
              <a:ext cx="100482" cy="1293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691" name="tx2691"/>
            <p:cNvSpPr/>
            <p:nvPr/>
          </p:nvSpPr>
          <p:spPr>
            <a:xfrm>
              <a:off x="3674620" y="4450771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692" name="tx2692"/>
            <p:cNvSpPr/>
            <p:nvPr/>
          </p:nvSpPr>
          <p:spPr>
            <a:xfrm>
              <a:off x="6935849" y="2401851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93" name="tx2693"/>
            <p:cNvSpPr/>
            <p:nvPr/>
          </p:nvSpPr>
          <p:spPr>
            <a:xfrm>
              <a:off x="4182081" y="2745996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94" name="tx2694"/>
            <p:cNvSpPr/>
            <p:nvPr/>
          </p:nvSpPr>
          <p:spPr>
            <a:xfrm>
              <a:off x="7476638" y="4843164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695" name="rc2695"/>
            <p:cNvSpPr/>
            <p:nvPr/>
          </p:nvSpPr>
          <p:spPr>
            <a:xfrm>
              <a:off x="3121373" y="1640929"/>
              <a:ext cx="4825403" cy="3902294"/>
            </a:xfrm>
            <a:prstGeom prst="rect">
              <a:avLst/>
            </a:prstGeom>
            <a:ln w="14782" cap="rnd">
              <a:solidFill>
                <a:srgbClr val="4D4D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6" name="tx2696"/>
            <p:cNvSpPr/>
            <p:nvPr/>
          </p:nvSpPr>
          <p:spPr>
            <a:xfrm>
              <a:off x="2944643" y="4594393"/>
              <a:ext cx="108406" cy="87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</a:t>
              </a:r>
            </a:p>
          </p:txBody>
        </p:sp>
        <p:sp>
          <p:nvSpPr>
            <p:cNvPr id="2697" name="tx2697"/>
            <p:cNvSpPr/>
            <p:nvPr/>
          </p:nvSpPr>
          <p:spPr>
            <a:xfrm>
              <a:off x="2985243" y="3505863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98" name="tx2698"/>
            <p:cNvSpPr/>
            <p:nvPr/>
          </p:nvSpPr>
          <p:spPr>
            <a:xfrm>
              <a:off x="2985243" y="2420429"/>
              <a:ext cx="67806" cy="87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699" name="pl2699"/>
            <p:cNvSpPr/>
            <p:nvPr/>
          </p:nvSpPr>
          <p:spPr>
            <a:xfrm>
              <a:off x="3083416" y="463832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4D4D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0" name="pl2700"/>
            <p:cNvSpPr/>
            <p:nvPr/>
          </p:nvSpPr>
          <p:spPr>
            <a:xfrm>
              <a:off x="3083416" y="355134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4D4D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1" name="pl2701"/>
            <p:cNvSpPr/>
            <p:nvPr/>
          </p:nvSpPr>
          <p:spPr>
            <a:xfrm>
              <a:off x="3083416" y="246436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4D4D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2" name="pl2702"/>
            <p:cNvSpPr/>
            <p:nvPr/>
          </p:nvSpPr>
          <p:spPr>
            <a:xfrm>
              <a:off x="3127402" y="554322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4D4D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3" name="pl2703"/>
            <p:cNvSpPr/>
            <p:nvPr/>
          </p:nvSpPr>
          <p:spPr>
            <a:xfrm>
              <a:off x="3969423" y="554322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4D4D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4" name="pl2704"/>
            <p:cNvSpPr/>
            <p:nvPr/>
          </p:nvSpPr>
          <p:spPr>
            <a:xfrm>
              <a:off x="4811443" y="554322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4D4D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5" name="pl2705"/>
            <p:cNvSpPr/>
            <p:nvPr/>
          </p:nvSpPr>
          <p:spPr>
            <a:xfrm>
              <a:off x="5653464" y="554322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4D4D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6" name="pl2706"/>
            <p:cNvSpPr/>
            <p:nvPr/>
          </p:nvSpPr>
          <p:spPr>
            <a:xfrm>
              <a:off x="6495484" y="554322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4D4D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7" name="pl2707"/>
            <p:cNvSpPr/>
            <p:nvPr/>
          </p:nvSpPr>
          <p:spPr>
            <a:xfrm>
              <a:off x="7337505" y="554322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4D4D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8" name="tx2708"/>
            <p:cNvSpPr/>
            <p:nvPr/>
          </p:nvSpPr>
          <p:spPr>
            <a:xfrm>
              <a:off x="3039296" y="5609702"/>
              <a:ext cx="1762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-15</a:t>
              </a:r>
            </a:p>
          </p:txBody>
        </p:sp>
        <p:sp>
          <p:nvSpPr>
            <p:cNvPr id="2709" name="tx2709"/>
            <p:cNvSpPr/>
            <p:nvPr/>
          </p:nvSpPr>
          <p:spPr>
            <a:xfrm>
              <a:off x="3881316" y="5609702"/>
              <a:ext cx="1762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2710" name="tx2710"/>
            <p:cNvSpPr/>
            <p:nvPr/>
          </p:nvSpPr>
          <p:spPr>
            <a:xfrm>
              <a:off x="4757240" y="5611250"/>
              <a:ext cx="108406" cy="87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</a:t>
              </a:r>
            </a:p>
          </p:txBody>
        </p:sp>
        <p:sp>
          <p:nvSpPr>
            <p:cNvPr id="2711" name="tx2711"/>
            <p:cNvSpPr/>
            <p:nvPr/>
          </p:nvSpPr>
          <p:spPr>
            <a:xfrm>
              <a:off x="5619561" y="5609702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712" name="tx2712"/>
            <p:cNvSpPr/>
            <p:nvPr/>
          </p:nvSpPr>
          <p:spPr>
            <a:xfrm>
              <a:off x="6461581" y="5611250"/>
              <a:ext cx="67806" cy="87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713" name="tx2713"/>
            <p:cNvSpPr/>
            <p:nvPr/>
          </p:nvSpPr>
          <p:spPr>
            <a:xfrm>
              <a:off x="7269699" y="560970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714" name="tx2714"/>
            <p:cNvSpPr/>
            <p:nvPr/>
          </p:nvSpPr>
          <p:spPr>
            <a:xfrm>
              <a:off x="5271542" y="5769118"/>
              <a:ext cx="52506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UMAP1</a:t>
              </a:r>
            </a:p>
          </p:txBody>
        </p:sp>
        <p:sp>
          <p:nvSpPr>
            <p:cNvPr id="2715" name="tx2715"/>
            <p:cNvSpPr/>
            <p:nvPr/>
          </p:nvSpPr>
          <p:spPr>
            <a:xfrm rot="-5400000">
              <a:off x="2542245" y="3536377"/>
              <a:ext cx="52506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UMAP2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2024-10-28T09:45:42Z</dcterms:modified>
</cp:coreProperties>
</file>