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495425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75470" y="1565014"/>
              <a:ext cx="5347221" cy="4432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121373" y="1640929"/>
              <a:ext cx="4825403" cy="3902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175374" y="32436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911738" y="39952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90148" y="3080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156138" y="41079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511058" y="33780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7431" y="38321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185385" y="45707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413266" y="30535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426578" y="36371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353966" y="4190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6169" y="25438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38447" y="32982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71946" y="28161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657016" y="33890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610351" y="33616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19156" y="40475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37806" y="30522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41869" y="45346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02766" y="43660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25150" y="45371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44141" y="3951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08061" y="44629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89185" y="42530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377365" y="2252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69993" y="21581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09607" y="45382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325529" y="44705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95280" y="34291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817774" y="21798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10693" y="42077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617985" y="27872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622256" y="49875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75604" y="464779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330524" y="3880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473574" y="25376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13338" y="4352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303501" y="48463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80689" y="461889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555408" y="49234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55281" y="35577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32329" y="46622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459318" y="38091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2546" y="41426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15739" y="42963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60105" y="45361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10324" y="42974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04878" y="42433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45788" y="27707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32118" y="42276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78290" y="45314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496508" y="38739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92705" y="23755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14706" y="45098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26478" y="467508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02119" y="44525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63548" y="46082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567935" y="46240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307803" y="36325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90859" y="46342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714654" y="485410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60361" y="32332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6272" y="31998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51789" y="3800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50959" y="2977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91179" y="41761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673174" y="50400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30382" y="4425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94995" y="28310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2932" y="43718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343850" y="32239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71283" y="2842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18687" y="44295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66647" y="48873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09055" y="21760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32509" y="22813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781126" y="33172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86819" y="33841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471887" y="43596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47720" y="37237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728563" y="42264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26371" y="31830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01090" y="39528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15681" y="36960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18917" y="32957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93768" y="28991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225542" y="3638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531144" y="28124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864869" y="3613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71909" y="38613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95936" y="36542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5555" y="49898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83048" y="45614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12329" y="39105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299362" y="45032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22408" y="39472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234927" y="44800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86504" y="38587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798563" y="20570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533067" y="37944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03990" y="43536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27795" y="46706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68961" y="32234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031604" y="44291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868310" y="28850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36174" y="25715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098300" y="4324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148381" y="38773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815484" y="40521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64258" y="43619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830891" y="38938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328965" y="41094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866109" y="45314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40048" y="3316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92323" y="18065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21336" y="38590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010108" y="26425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761713" y="19546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646352" y="34430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904156" y="23477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60492" y="31592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85786" y="22262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679681" y="41521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97486" y="22088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61172" y="4150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893068" y="39117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73416" y="42843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59108" y="4313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58084" y="19115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190139" y="26176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14312" y="46009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903912" y="25564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31822" y="41106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59465" y="42034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35809" y="47882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650928" y="32851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76290" y="33416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565589" y="3332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37337" y="41598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781271" y="18258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71978" y="45165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384301" y="22706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602386" y="528055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80976" y="20089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37678" y="42979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44061" y="41818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24808" y="35051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479784" y="28787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4262" y="4310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820844" y="42145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614966" y="44344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03481" y="31617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570410" y="439261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07386" y="2962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850419" y="21424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49285" y="21400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60806" y="34232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241501" y="2725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678808" y="28777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83697" y="4186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44902" y="45157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78368" y="35786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54819" y="32846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93376" y="40430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8838" y="3502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54084" y="40505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869269" y="38773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40311" y="2953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676990" y="44736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98703" y="4140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58468" y="4333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033625" y="2621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47465" y="26699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61915" y="34379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211986" y="42940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86449" y="34563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06756" y="4652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79553" y="35910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45686" y="32511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17389" y="3887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83427" y="41485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844317" y="40586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75596" y="40931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856054" y="29727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13965" y="35253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171870" y="24404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98652" y="4025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139978" y="4441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098256" y="18291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55101" y="47175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802506" y="47909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622181" y="4557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39987" y="21771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163458" y="1826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059048" y="3502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456522" y="45482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61996" y="32361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858788" y="44966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46199" y="42601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69253" y="36970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13458" y="39965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57215" y="38463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578014" y="44079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43215" y="4133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55730" y="39293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185176" y="31511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364650" y="3199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55575" y="2122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715950" y="2406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691302" y="32829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242501" y="26950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125822" y="21300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045894" y="23401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008966" y="44496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51898" y="38815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575958" y="446885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616809" y="3215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913741" y="27742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26029" y="31425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18049" y="21603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312607" y="4867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321174" y="3867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835637" y="22283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338813" y="33898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373856" y="36753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30897" y="36228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172778" y="25694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965038" y="36263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95323" y="28135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24419" y="40417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49358" y="45235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81734" y="38014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67385" y="42388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133450" y="20757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449713" y="44151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870698" y="21097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312628" y="33510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959914" y="25169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940645" y="34197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76806" y="45462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82200" y="3326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50196" y="45373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185064" y="28311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92677" y="26832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884129" y="26323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245367" y="25937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883156" y="33281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779102" y="45082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875752" y="47366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155101" y="24410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256319" y="25496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298520" y="19592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88527" y="3496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393086" y="46024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567484" y="26679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525967" y="32150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365879" y="41535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77138" y="22279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108214" y="21787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323687" y="33170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23799" y="22833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605026" y="48464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897579" y="4511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34342" y="40953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011700" y="44438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59482" y="2249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37179" y="3225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04817" y="45094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635461" y="23744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370196" y="29770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29561" y="44669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207657" y="33445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162316" y="28781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06045" y="18443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59054" y="30626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584317" y="470395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951451" y="34256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567270" y="32873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28636" y="40709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56418" y="40033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069361" y="2552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209644" y="27407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587943" y="46806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067586" y="34520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981723" y="20271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56460" y="45428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648669" y="502063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554059" y="44615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31707" y="39649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640731" y="47088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600892" y="35515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219824" y="3326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310740" y="25785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566488" y="40103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898118" y="42624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2274" y="24812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29881" y="30570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40981" y="38036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637900" y="2475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531475" y="37379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832226" y="4343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207768" y="19026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46041" y="30529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235743" y="44690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441998" y="28633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217156" y="43996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702852" y="29439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061684" y="28783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43708" y="39745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535720" y="25565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215575" y="33413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12043" y="44913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40917" y="27509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7353970" y="21443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999210" y="43735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988616" y="41428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7407" y="418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512294" y="37107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7565273" y="43882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38098" y="44843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194427" y="35741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149765" y="39714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79107" y="31901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26994" y="43821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725943" y="33062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24481" y="43334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830481" y="47009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924626" y="28525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840689" y="45542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93031" y="46113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05984" y="41104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73074" y="39832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394925" y="25273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07090" y="49324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442255" y="2232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27896" y="32650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204249" y="39783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518236" y="32696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270736" y="36689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381823" y="41258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439192" y="29065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177492" y="44758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351684" y="26192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08005" y="43747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470589" y="27573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40915" y="39245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542143" y="35121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167327" y="43206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46583" y="42888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602588" y="45343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933894" y="42956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518683" y="41932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16515" y="43128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513939" y="20918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489608" y="28133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936927" y="33213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243201" y="32483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499028" y="43514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230568" y="22607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892216" y="43109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863519" y="34578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268969" y="27410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28939" y="24968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457761" y="42317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425258" y="28506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181962" y="2362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7436224" y="50922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547182" y="21229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757488" y="4446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7424432" y="29215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18759" y="39025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7072970" y="30746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369473" y="46407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359339" y="45670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806911" y="2369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713521" y="49097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340495" y="36849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926740" y="46236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525369" y="38644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92654" y="27727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98041" y="41476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77822" y="4146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20888" y="44564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04464" y="2981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543794" y="38026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924916" y="42822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7471781" y="3831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97943" y="21276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7160732" y="2866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87944" y="40569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260332" y="19212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454788" y="23510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82643" y="37211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169818" y="4320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7109512" y="3626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191337" y="20358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878993" y="28201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463348" y="43648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474758" y="23555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429459" y="45926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7151138" y="18186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044980" y="445324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491807" y="31369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155177" y="43432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154675" y="29721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425873" y="27137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846675" y="4229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489718" y="42515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24757" y="44774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800890" y="45548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575394" y="41683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711320" y="497018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948932" y="42212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690683" y="26876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7184217" y="20861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84598" y="37290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796409" y="23994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389342" y="22342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134029" y="2460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50078" y="38911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573439" y="31362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812349" y="43276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092586" y="4114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2839" y="26262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124191" y="44459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434953" y="32374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846663" y="4028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79677" y="34167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212168" y="29710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506569" y="3945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448535" y="50267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33512" y="4334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7167773" y="36912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410837" y="29843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407447" y="51706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615475" y="47471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937655" y="45355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603148" y="45916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748133" y="36018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560598" y="48313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362303" y="35357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487259" y="43236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580646" y="37077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336689" y="46255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26411" y="26288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822576" y="30077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072706" y="43620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299825" y="25472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958747" y="40956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500139" y="32980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038452" y="44198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25181" y="24987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76050" y="21410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32511" y="48193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253194" y="24752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031211" y="4283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844521" y="32826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517636" y="444908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07244" y="22470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173943" y="26982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583228" y="531435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405537" y="4334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506812" y="4277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509349" y="33145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360424" y="30108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265368" y="40255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523898" y="45379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519959" y="21697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46215" y="2884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065613" y="34503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52402" y="300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469877" y="50543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75795" y="36974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039423" y="42442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04869" y="48127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752583" y="21821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87406" y="24067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462729" y="25988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846294" y="23024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645637" y="28278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36196" y="33387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344086" y="45677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94895" y="35891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902696" y="42566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598291" y="37019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33182" y="42106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722398" y="21155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174061" y="3990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279755" y="46581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288326" y="3682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383653" y="42006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578780" y="29850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673114" y="34282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854590" y="45977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156304" y="28716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80346" y="22368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57094" y="26003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72450" y="35147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08950" y="3964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882331" y="37001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176307" y="44567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28207" y="40667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123782" y="30577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951297" y="4256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456114" y="2837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476075" y="24538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389347" y="3853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247769" y="33356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508200" y="22603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42323" y="27833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033367" y="29896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13620" y="28191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919471" y="38710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10278" y="43882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197986" y="28229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757696" y="24799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907404" y="44968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50639" y="46132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20029" y="3271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010863" y="43966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073339" y="33830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535430" y="41357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74392" y="30018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499121" y="48714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638370" y="33173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756210" y="25281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866113" y="34356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754474" y="2986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85320" y="3406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55250" y="28236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52100" y="418756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82360" y="19237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579356" y="531311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658996" y="38050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47486" y="39681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392642" y="20576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484623" y="32831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339765" y="36311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701992" y="37739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36366" y="2177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709840" y="37450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191571" y="31687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74338" y="38151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474988" y="509928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52720" y="37921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843660" y="39390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651485" y="48762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64310" y="4375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879861" y="398229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623901" y="30878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875090" y="42832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381472" y="3436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272306" y="26809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60736" y="30084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148057" y="18673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872187" y="22815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502210" y="47167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468944" y="47172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418512" y="32918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354320" y="50870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660936" y="41013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84619" y="26514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616110" y="525775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277097" y="33965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330266" y="45177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488692" y="27500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477502" y="43965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22463" y="20690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915762" y="44506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486746" y="44177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192575" y="24476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872357" y="44715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959637" y="25408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851478" y="22675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503745" y="4492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16017" y="39481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550729" y="20493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92059" y="3458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355092" y="44696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371010" y="25779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465300" y="53335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727856" y="25718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118197" y="44778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375568" y="24760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486435" y="244853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376537" y="30766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06675" y="2006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84878" y="44289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56390" y="23918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854320" y="45130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54996" y="2612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73402" y="3998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32986" y="40413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478830" y="47005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417323" y="52608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509714" y="21425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464948" y="433544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33798" y="3916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79914" y="26273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995873" y="30022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541389" y="21106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36592" y="37479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85493" y="47073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553422" y="48356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82697" y="42633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795418" y="18910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317342" y="44540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56823" y="40939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544377" y="48491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13578" y="42893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646559" y="45082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464711" y="38180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08414" y="2665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797882" y="45240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622848" y="24039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076312" y="42946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792939" y="19486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906730" y="28163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427157" y="443771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512147" y="47928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357270" y="26472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097468" y="21550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427249" y="2926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650540" y="4289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710529" y="29831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261181" y="3536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74710" y="42450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43322" y="46797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098713" y="26649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934432" y="29394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992623" y="41104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598863" y="31288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342319" y="42257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46429" y="25814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483476" y="2691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764387" y="47121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640889" y="27374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141324" y="44428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894535" y="31404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931290" y="23318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797813" y="48704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62884" y="4494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110214" y="42396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96605" y="37963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93768" y="47086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503501" y="37741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421382" y="479083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789597" y="34977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785612" y="45507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34055" y="365413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438281" y="3918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643438" y="27647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901987" y="42870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908551" y="37607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96314" y="23253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45505" y="33816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861809" y="29901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872388" y="38648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58132" y="26033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751637" y="44946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930289" y="38930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588822" y="3887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070829" y="41979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554708" y="30909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37271" y="3941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434812" y="31464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822175" y="44731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941734" y="40629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558260" y="40318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852082" y="3957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322782" y="41740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84465" y="48913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484535" y="45495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289994" y="31898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867730" y="19021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512640" y="22536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987043" y="2915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690558" y="45278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017575" y="45234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40090" y="38126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177218" y="20630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598786" y="52903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396958" y="2254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49616" y="39292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120880" y="451289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93694" y="25768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305981" y="39695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477287" y="2137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21286" y="26606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084671" y="44350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484780" y="38347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634052" y="50485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23207" y="25351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10584" y="2541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054737" y="34818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655904" y="42594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005054" y="40217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991400" y="35058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730188" y="24344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500553" y="3974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190359" y="19447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029639" y="39413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369684" y="3729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80289" y="33260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337519" y="44875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80955" y="3226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933911" y="43312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362900" y="20072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730187" y="19079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616073" y="30774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566998" y="52350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002371" y="33030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374402" y="46805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457641" y="505767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353509" y="20343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398413" y="45877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710663" y="48789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853731" y="30751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060453" y="29188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877917" y="28160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498362" y="3150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00039" y="31321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604351" y="20664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443033" y="43436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363850" y="28027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94920" y="45583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335474" y="50299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569609" y="45657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131497" y="19335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034469" y="40239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681205" y="457332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56268" y="40779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086781" y="3949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193736" y="26079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667754" y="33439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358140" y="32494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939539" y="24223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276313" y="37009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065529" y="40806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923118" y="23127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513549" y="34381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930607" y="22388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504141" y="39666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925959" y="3870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291067" y="28494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844621" y="26770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174707" y="44363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688631" y="26400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994460" y="41408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121653" y="44200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136555" y="29753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65267" y="450072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097153" y="3604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47328" y="4154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167633" y="43731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34042" y="20257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820298" y="3684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387045" y="20284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690676" y="48122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650877" y="36020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493406" y="46084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052433" y="27986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179800" y="27628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59210" y="50855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977906" y="31896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94857" y="25482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625250" y="2732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85070" y="25563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42577" y="41740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532754" y="40962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90166" y="30935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006072" y="40170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714308" y="42391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199701" y="3344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873294" y="4057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574924" y="517973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76976" y="24585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269034" y="2773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251739" y="43233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965076" y="41631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879205" y="45186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563187" y="48126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073535" y="4226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708553" y="26021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733254" y="39022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09575" y="38813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158092" y="32562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337136" y="3270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136017" y="43209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856491" y="48266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723424" y="25985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573219" y="44168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480150" y="4342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94687" y="4005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435611" y="44239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220201" y="20960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65663" y="25197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114257" y="42635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339322" y="41077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360641" y="36865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873810" y="30893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368747" y="27548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468261" y="36015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014367" y="33239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146703" y="20486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394572" y="2955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430301" y="41724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741537" y="3839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119666" y="3080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474662" y="42348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17848" y="3617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3634075" y="47835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386244" y="464241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799604" y="34879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739154" y="35121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319056" y="3158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995485" y="20428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678539" y="18965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862185" y="3274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360422" y="38994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07035" y="3527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101238" y="3486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411065" y="29343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671384" y="47636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830001" y="1982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24637" y="29469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350265" y="46357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75874" y="42872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748910" y="45484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235404" y="24934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04847" y="26445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309269" y="36088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246850" y="27858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40427" y="30496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923581" y="24212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29575" y="42952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170771" y="44682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249169" y="26969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732673" y="42615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449557" y="26711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633358" y="41175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309879" y="24853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562401" y="45504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36135" y="38812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749737" y="21980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858087" y="23259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41531" y="22855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522536" y="44997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443741" y="48041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750932" y="46971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212745" y="21074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187724" y="28054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166262" y="29785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799008" y="35361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438951" y="22701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108700" y="28705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480918" y="34104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316126" y="21115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11921" y="41926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532452" y="20867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457165" y="47675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627030" y="31638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190158" y="45376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7262864" y="45003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7165125" y="26938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000885" y="33627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665307" y="45418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988691" y="41291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724604" y="4490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576313" y="31460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948476" y="41926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080442" y="3524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044030" y="42680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933649" y="24787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362704" y="44384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790088" y="4885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809380" y="21325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740491" y="37465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832012" y="36328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789738" y="23948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599684" y="34184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076656" y="441239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64863" y="28514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224861" y="28532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8335" y="3216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03172" y="25278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733079" y="22547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005734" y="43535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583916" y="37298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882542" y="44032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028223" y="3375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714942" y="485164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059598" y="3373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555052" y="41297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254554" y="19794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731025" y="31904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81056" y="44874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510998" y="4715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521192" y="32795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017342" y="42596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50655" y="29297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521414" y="22255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871035" y="28678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246800" y="36777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929891" y="40686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171566" y="20283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635823" y="23888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889787" y="38350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051448" y="29437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413338" y="30270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642089" y="25297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201125" y="22239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795063" y="44018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810359" y="47525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192637" y="18972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20604" y="35903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244434" y="3659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45861" y="45577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368475" y="46989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555482" y="43976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755689" y="37208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3471" y="4115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7039033" y="23163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791424" y="36951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298047" y="25119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715585" y="19667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577806" y="52869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867221" y="35796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059917" y="34609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844546" y="44927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06403" y="43561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42002" y="4216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100434" y="45046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924313" y="37683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271815" y="36940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529278" y="46488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09462" y="33306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914865" y="39967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139029" y="39354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918120" y="40176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645096" y="46779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907903" y="39481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881922" y="46685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217995" y="30056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140137" y="4330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798797" y="38745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165381" y="27841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333391" y="21780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900916" y="44224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845002" y="45367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373136" y="34597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501480" y="44536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75935" y="43178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635997" y="19385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700374" y="43778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821409" y="43318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408064" y="24545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309993" y="20281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200574" y="19379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740741" y="4168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736194" y="24579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838318" y="45215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151512" y="20753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127211" y="43093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44994" y="32209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869435" y="21043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116456" y="45792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831422" y="3063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718535" y="35716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658837" y="41903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561818" y="43643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257833" y="27476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061423" y="25764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627533" y="27053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916814" y="35927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389793" y="21915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784846" y="26157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237607" y="22510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64106" y="29322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226123" y="19777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318778" y="48983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114180" y="23145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870837" y="29989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696287" y="33734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38683" y="35802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879469" y="3898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472654" y="31729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326921" y="2028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112691" y="43806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993453" y="1981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22620" y="3342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358374" y="20530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184634" y="43733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424873" y="28122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001775" y="20102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476688" y="25439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830910" y="21871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704118" y="4130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928536" y="29207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3874375" y="36224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192615" y="29120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752644" y="35252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528313" y="37196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716741" y="3089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088797" y="28634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871499" y="39406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560462" y="44872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164852" y="28988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739846" y="21228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059702" y="31240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060440" y="34880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330572" y="45005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558094" y="32397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107385" y="42243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4722104" y="3733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600482" y="3140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680800" y="50772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379116" y="24647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968596" y="27861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413671" y="29308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069908" y="3521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241925" y="43799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240687" y="33542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214043" y="1900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002493" y="20474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695589" y="50628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516047" y="53472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114430" y="4335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283227" y="29655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962832" y="41474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66458" y="41322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843441" y="22175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210328" y="19615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059858" y="3407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992712" y="29583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252621" y="26793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966562" y="25947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417519" y="46337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363733" y="3917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516841" y="40374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188167" y="45944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998172" y="33803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805261" y="44273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224060" y="35412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596128" y="23587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855530" y="45544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758679" y="37799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672004" y="36691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350017" y="44173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94018" y="32642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177050" y="43471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148520" y="22608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22825" y="19750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070601" y="18135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566780" y="35670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543515" y="44689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008631" y="20600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642076" y="35042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374093" y="45341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040664" y="38617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801136" y="26015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479450" y="48900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508530" y="44784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17918" y="28450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733597" y="32372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429809" y="43965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84971" y="34630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49397" y="2867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76008" y="454465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40051" y="27661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085190" y="36687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802377" y="21652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3899090" y="29010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32457" y="3144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704010" y="45212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512863" y="39981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403939" y="25531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412834" y="4941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631910" y="28920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365230" y="43214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870471" y="21353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4792926" y="39008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643865" y="47085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4278662" y="4649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639852" y="2993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342352" y="30777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534183" y="41793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402361" y="37032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945691" y="23467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72632" y="28488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248829" y="27265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023194" y="4595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116929" y="20321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796359" y="24498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565292" y="26949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78493" y="41047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069120" y="23425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624073" y="29942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058938" y="18058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003947" y="2614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4522034" y="34913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58540" y="2338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726623" y="44248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205304" y="27287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4114371" y="23070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57236" y="29459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4485612" y="44662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4601618" y="31570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4395669" y="29777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3601459" y="48182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712793" y="29171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62627" y="3220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355759" y="2479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50432" y="29039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4552011" y="40946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798050" y="36429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4610351" y="25996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423207" y="25311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881398" y="38794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4193424" y="43992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57112" y="3163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4572963" y="371111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411790" y="4399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907040" y="19240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315938" y="487362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085455" y="449378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4393281" y="2995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4746472" y="45534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251285" y="24730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227386" y="33216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340171" y="2041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999082" y="21589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176664" y="28413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916296" y="20661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55363" y="4127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4887580" y="38431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270086" y="30807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376710" y="37202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328095" y="31870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415108" y="52501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538791" y="21412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4066274" y="35048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28154" y="4087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4740405" y="34116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127432" y="2027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552987" y="48850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698373" y="44885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849724" y="2664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4579192" y="36450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067665" y="44457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16867" y="43633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4461800" y="32714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4074923" y="24917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734687" y="23014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4463972" y="40988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846377" y="3381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890869" y="27627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578950" y="41813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261617" y="1911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136538" y="29083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91797" y="33107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85563" y="37794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4467637" y="32674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563849" y="37084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4541996" y="25166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218693" y="29602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36795" y="3721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329349" y="497817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239775" y="19269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4672912" y="39982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4295741" y="4436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569074" y="37077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240311" y="22880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56366" y="41150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120150" y="433959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362684" y="46910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354571" y="2571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211158" y="26854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398326" y="2207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617610" y="24977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519891" y="36477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533779" y="48814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018849" y="39635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34063" y="43563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703043" y="45151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422152" y="440149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133275" y="44930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898479" y="25178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43380" y="42152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133551" y="39254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954578" y="44026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70243" y="40912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379759" y="31781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259456" y="32935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256559" y="3109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4531388" y="37956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038190" y="39507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189170" y="28776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368075" y="22876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758464" y="4362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408999" y="22941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849382" y="479854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881269" y="28726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348540" y="44505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941022" y="40844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013270" y="464018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491829" y="50946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3676981" y="42687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117035" y="24812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3862644" y="21243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021137" y="45008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925676" y="25376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251499" y="18932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520685" y="24271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632763" y="35662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312142" y="32358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4761382" y="33841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498084" y="39005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915429" y="42449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376734" y="25787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4691159" y="38345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993757" y="18135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4690010" y="38063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113380" y="26381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279777" y="43411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128566" y="26629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565742" y="45893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4254299" y="22301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067373" y="18478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80631" y="28440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769558" y="19096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739465" y="25760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573100" y="46684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101660" y="43239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907717" y="34109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437503" y="39116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4125672" y="42289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805532" y="46762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4640995" y="32993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4477701" y="43597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036689" y="44612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805797" y="25170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249139" y="26057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225697" y="28035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983533" y="3722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4343862" y="45137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820215" y="33244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547379" y="45664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791929" y="38560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890380" y="45524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470041" y="459971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14643" y="26876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704226" y="18797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170807" y="23247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016750" y="38744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21929" y="40289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845211" y="43275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946311" y="39738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4390007" y="29578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313792" y="2995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745878" y="3793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681999" y="48274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4741523" y="42465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4666058" y="3258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692071" y="43698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982440" y="43431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585853" y="4355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990045" y="42046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77327" y="28222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750799" y="39022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661387" y="49284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724635" y="43634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180412" y="18762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670023" y="48674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583628" y="46987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4278526" y="19622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727461" y="442334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444118" y="43154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950313" y="25024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301841" y="483599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82438" y="35902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450381" y="43430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7128297" y="18075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799671" y="33453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7085850" y="20054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506187" y="47698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7407193" y="21806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965664" y="43760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722227" y="4721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817533" y="44753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7273163" y="2512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7515880" y="533529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750527" y="25851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38010" y="43966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17246" y="3528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622178" y="45615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337403" y="30098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626651" y="4525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992548" y="20292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7468204" y="51537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7338561" y="20678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730849" y="41447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4205647" y="21634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7039192" y="37915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051280" y="29578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79496" y="27514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558786" y="43315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350517" y="37658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4866884" y="37587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768590" y="38389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962160" y="41047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375061" y="31800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520335" y="2468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393822" y="20988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177798" y="18676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4171298" y="30593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4120859" y="26693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604579" y="49036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594090" y="31750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66064" y="36151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236090" y="26363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090998" y="19980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750306" y="36435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7256863" y="4022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505863" y="39080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937390" y="40529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4510804" y="44402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599535" y="28761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955376" y="34938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986758" y="23039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137684" y="42662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170906" y="32930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584969" y="4408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836154" y="43027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7494323" y="44009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559637" y="27247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4096745" y="455338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905985" y="32099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840665" y="23068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130713" y="21228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726196" y="367637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7278180" y="27724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7356546" y="45260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7696767" y="48525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4209571" y="19171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7324654" y="48957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4541535" y="444079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589111" y="4091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811189" y="30250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4527537" y="40430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178710" y="3232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865776" y="33135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340842" y="32490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7209582" y="33975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882612" y="39120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026767" y="4188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7261806" y="2747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287532" y="26073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944560" y="38127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548927" y="49907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869299" y="23033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654256" y="46786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582019" y="41025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4334015" y="33760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49173" y="34925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7378734" y="49732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641645" y="25339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7165199" y="20650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027653" y="445600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642964" y="28043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7347890" y="3675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851187" y="36107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4155042" y="4410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4888096" y="421661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961383" y="4315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422102" y="33260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209407" y="44717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7534782" y="534108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7257407" y="22203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624426" y="42246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716124" y="48920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7190123" y="32864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7420136" y="51177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7392165" y="20917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595748" y="45624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954607" y="41710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45410" y="19284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4327251" y="19820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7303905" y="33204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7423305" y="529736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4906216" y="40436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5700787" y="45154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7470519" y="38703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4503725" y="31367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7583820" y="47367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7323280" y="43006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4027445" y="23995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977551" y="39370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4510358" y="386438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544410" y="39996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7220948" y="21253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4486603" y="43760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589654" y="23637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4592578" y="26943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24628" y="47798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7347948" y="38784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230926" y="3448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899278" y="36231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4202154" y="2731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617534" y="45501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7097359" y="34956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7215068" y="24645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728735" y="42505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7382172" y="21775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7225167" y="23725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371246" y="44840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867042" y="31502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4021452" y="25290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820035" y="43639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814291" y="27286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144559" y="23290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3836322" y="48592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971329" y="3799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278385" y="4122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177625" y="4429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388860" y="30750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4715052" y="38446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691848" y="26357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4339289" y="29887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7379188" y="23082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433387" y="26121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517631" y="22432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187565" y="4028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831939" y="23645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691632" y="42183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7395944" y="48516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4361917" y="34158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7392767" y="42517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152209" y="43570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4728581" y="3234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328212" y="45817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4577225" y="34767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7450611" y="456907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877403" y="31056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965139" y="28948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72361" y="22031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97487" y="3467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098364" y="24093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493766" y="47968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4517155" y="39072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76222" y="22964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4393047" y="24918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779106" y="44387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7413557" y="513274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466356" y="27818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5029136" y="42731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03414" y="3274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3541522" y="48632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45701" y="37851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747048" y="18436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196346" y="44574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71201" y="19677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248483" y="44897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4467886" y="43399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275219" y="3628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241648" y="28768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63814" y="45104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4393250" y="46238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4099682" y="35476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4184086" y="46385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7698887" y="5057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4029287" y="19762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885128" y="23052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4046853" y="25981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4368566" y="22664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809979" y="23594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52560" y="25658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168294" y="28936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7127420" y="39683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882508" y="36208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877716" y="26133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58240" y="38168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7331290" y="34749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734876" y="26562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559286" y="20732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4354830" y="35748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7439032" y="44129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4006980" y="30393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717915" y="3006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22588" y="25195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4401430" y="2332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888597" y="38940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7159002" y="36678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5808399" y="43854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4542405" y="35614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812597" y="2244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892345" y="42742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4816974" y="43406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562769" y="48846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583814" y="36852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575051" y="44076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4023253" y="34139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285896" y="29112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701787" y="48748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445096" y="44166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160730" y="40593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862425" y="27021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4227531" y="24820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696393" y="26546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301789" y="21569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4640655" y="29925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283750" y="40022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750262" y="42988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4408097" y="26137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453732" y="44081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4738375" y="43938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683187" y="509986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280288" y="34333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821840" y="21332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4420259" y="26365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744938" y="42806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020513" y="42094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4600541" y="29818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114348" y="22198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53297" y="22341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880018" y="22886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753858" y="41176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728440" y="42017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8314" y="4149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280661" y="43257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834396" y="43409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7330816" y="38804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848141" y="21146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976338" y="29150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688205" y="20419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365730" y="43668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4267815" y="30622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7397575" y="29998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4399031" y="20948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518753" y="47781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7552206" y="47875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4518292" y="43207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716930" y="39215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195859" y="44232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845835" y="19819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4594634" y="30142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785732" y="18352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3720115" y="46806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4169895" y="29383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869921" y="36308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7421425" y="51213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089032" y="43001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140333" y="29561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4536360" y="41103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7501281" y="50350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4460577" y="21415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201596" y="32334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7133214" y="3917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71725" y="42964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4553815" y="31695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7251269" y="2779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911455" y="20286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4182288" y="19163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4222068" y="1909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56640" y="3461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64804" y="39964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4627904" y="26451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811713" y="23358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4594731" y="29992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7657302" y="50058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4412977" y="24347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22215" y="35632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642248" y="28107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932976" y="34940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7283387" y="26194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4690611" y="33386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7432575" y="53201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09831" y="43833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4309602" y="19434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887489" y="20992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7202482" y="40344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565634" y="48809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964736" y="27199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7498238" y="28288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337098" y="45504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7441588" y="53216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7134139" y="43321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7480235" y="534610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871461" y="2975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484179" y="33596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234978" y="29285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3431613" y="42450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802487" y="27164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644572" y="2824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968577" y="19642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4930" y="47495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20939" y="3880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4223078" y="24271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616906" y="4166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047327" y="38608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501273" y="43629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099366" y="39263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105602" y="2457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4086051" y="35549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4750144" y="39662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059615" y="41783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510323" y="2428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983162" y="25032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911289" y="40677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3499312" y="48507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75510" y="2957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4826858" y="38582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7131985" y="36322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540046" y="4424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4920204" y="41339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4034240" y="43710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4924946" y="40590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429021" y="42682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7344853" y="41606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876188" y="3664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739157" y="18721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381050" y="34822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7001939" y="26151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7396932" y="25649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319776" y="45116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796945" y="4338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4049925" y="25664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7514381" y="444536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4546811" y="24510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7697878" y="481843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4111760" y="30023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833859" y="48563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4286359" y="22436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443911" y="24142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4009547" y="35483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7344327" y="3529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4746713" y="36754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7514738" y="42632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4427813" y="27802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7649665" y="4852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7532322" y="49390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4466308" y="26316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3870344" y="25689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914946" y="33776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788587" y="48785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4635708" y="27233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4311776" y="37315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783744" y="27454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018510" y="44801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4170915" y="43534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774458" y="19569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7462897" y="24037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909599" y="40150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654838" y="27356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580364" y="20319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4170110" y="2604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7007439" y="33330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4287900" y="22408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7127792" y="18435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4468070" y="45944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861735" y="35171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4132331" y="45798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7056059" y="20889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358566" y="30213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7385362" y="30262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7477721" y="42979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4729375" y="31580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4357563" y="20421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4668609" y="32135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549448" y="28294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7299642" y="4065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7578034" y="46746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7337052" y="20085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4085508" y="24299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4866332" y="39746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7391802" y="23109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4228439" y="23037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657603" y="41435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4187306" y="46299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7361203" y="20606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444043" y="47985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772636" y="43415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587148" y="36923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620089" y="36508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734519" y="39115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4214426" y="46975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4158984" y="24543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4806208" y="422889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114516" y="42821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4592037" y="26420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4394641" y="22816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662335" y="37110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851656" y="34045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7146603" y="22989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883458" y="32186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405208" y="39723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5113503" y="42310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7252560" y="22388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7175684" y="18493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7059209" y="36440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4004095" y="430617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7217191" y="19007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47894" y="26402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58911" y="49265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928798" y="3724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7314333" y="35485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536749" y="48178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463741" y="42000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874123" y="33769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324093" y="3110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7084403" y="43008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3891840" y="42640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7392191" y="22048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91133" y="4141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3783487" y="2678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7231922" y="22720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543568" y="4545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494914" y="47505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5525455" y="45605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17741" y="41478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4606985" y="40333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7460727" y="44049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4501724" y="38031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478208" y="43934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900322" y="20011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7093320" y="3662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916915" y="39987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663500" y="43250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831991" y="37127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851800" y="22937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3905118" y="46680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876862" y="38925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7237850" y="3123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3940396" y="20479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107659" y="42729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5890223" y="4330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737309" y="41653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4404341" y="41304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7017621" y="40538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4586435" y="29738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4367688" y="41460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7572861" y="46598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7062471" y="42377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4468802" y="43901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7138930" y="18201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4759639" y="35332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3636005" y="28343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382836" y="25189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4075286" y="35289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256809" y="33086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7256704" y="19689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810752" y="4044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09899" y="4389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602416" y="29197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4352653" y="28459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4765355" y="34096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4426175" y="21610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7115908" y="3934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959163" y="24428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76252" y="3090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5042989" y="44315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3925795" y="29119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5968491" y="39561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4065193" y="35572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7381541" y="23485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7551780" y="51816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4421645" y="28067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7333112" y="41082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5038261" y="44266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580428" y="48130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4168006" y="20307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46210" y="41366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4129245" y="30411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415940" y="44257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309886" y="36515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4725258" y="35584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4787998" y="45371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7049767" y="38617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873443" y="3068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7258314" y="43676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31162" y="41704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41357" y="21643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7397949" y="3817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7670653" y="50421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4339839" y="26383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039384" y="403556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294148" y="4297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7074824" y="2639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910687" y="27943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639599" y="34198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732309" y="43039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7403263" y="453794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574215" y="44607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7360388" y="49207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3655511" y="48138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7272840" y="27415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4388448" y="2941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4506768" y="33047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737435" y="18321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7227484" y="24838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503951" y="22762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5445993" y="4544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7359722" y="23299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4187949" y="25024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7212192" y="19126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466021" y="4166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7234846" y="24315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7007460" y="21194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479869" y="43770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4166215" y="22237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561124" y="4118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899300" y="27417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274219" y="34094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579349" y="4122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7424091" y="52808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103439" y="3906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55057" y="41748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393600" y="43352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7115987" y="34613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4800275" y="34715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4156740" y="43306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37058" y="39860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7198570" y="21028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887116" y="29325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7555756" y="53210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68050" y="41046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694751" y="43949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4232686" y="4256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712364" y="45852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955261" y="21062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474111" y="38854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88247" y="31427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599629" y="28443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420210" y="24087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178272" y="4260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513158" y="41145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5801686" y="4392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60188" y="23814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5223256" y="44839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642119" y="3213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4372656" y="45750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4070455" y="23238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777977" y="3536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71313" y="20280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555688" y="44621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692862" y="19905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840518" y="26369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751690" y="4899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7183022" y="27426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643900" y="28198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7031750" y="34092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4311007" y="36571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4210527" y="29734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4348833" y="33724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7078746" y="41893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4118208" y="21956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4083309" y="26173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7007321" y="38232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840099" y="36639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884402" y="45244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4192297" y="471023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4180292" y="451456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4725908" y="37238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4218459" y="3330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7147853" y="18240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4289414" y="36844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675528" y="41645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4361855" y="3346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911959" y="23448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7324308" y="49032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7035090" y="38139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40149" y="34877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4009403" y="42899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977609" y="35588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7499165" y="43022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4052442" y="26048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967818" y="29401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4019160" y="29947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719419" y="18635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4202556" y="23306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4666951" y="40099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148189" y="39838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4526103" y="41072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4448234" y="43366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4342366" y="24942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7133358" y="29069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4018633" y="21939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894987" y="27554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7561993" y="51706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873171" y="45333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587621" y="4571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7134026" y="22872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7109999" y="43679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7514064" y="46169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7323710" y="44725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150811" y="43800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4794296" y="43658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7499596" y="27120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884893" y="43469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4903913" y="41458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804637" y="33889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678077" y="3657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4042718" y="41392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989853" y="41386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850883" y="47935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9708" y="31522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593424" y="41685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4817558" y="44724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7694705" y="50797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7399552" y="51866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781302" y="37764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410212" y="3644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968114" y="43587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4268784" y="19222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971200" y="26143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933343" y="29126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7064803" y="40342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694532" y="46684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723948" y="49002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625158" y="19805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928263" y="24527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719099" y="18608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4280296" y="3657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948675" y="36242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966335" y="38316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320583" y="28667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803262" y="44939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856199" y="295360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7144943" y="23560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7510054" y="40304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4618757" y="44107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937338" y="28881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7424599" y="524351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4603486" y="25815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7077663" y="3930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4580067" y="43770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4571259" y="25912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957528" y="41320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4292221" y="37444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7070316" y="4193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589925" y="40567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601489" y="44243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974100" y="30135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4364602" y="46562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633846" y="28232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4265668" y="20884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4865912" y="45369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505316" y="24371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7447933" y="507026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7488691" y="27278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4367054" y="23032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7077057" y="23398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649481" y="28393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072022" y="2948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7067958" y="4185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4137637" y="27409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857241" y="32451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420464" y="20568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408967" y="47221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066318" y="42945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7076841" y="4269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578156" y="45204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032342" y="38398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4934713" y="38457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4206681" y="2969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882811" y="26556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897339" y="19238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4082347" y="30066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165878" y="34221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4656766" y="38288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853017" y="21182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4525098" y="38123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4454753" y="21403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4886787" y="41842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7335355" y="3903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262103" y="25447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878629" y="42885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7541430" y="46202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7324514" y="20404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739171" y="40369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7040768" y="2005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4116427" y="35322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7704070" y="50075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431627" y="31738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98922" y="3614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7053444" y="42208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7281871" y="31205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764243" y="37030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4136815" y="2035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3650494" y="42782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899435" y="39534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595320" y="28252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235946" y="27266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7333303" y="4346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7245259" y="22596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950720" y="24347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781543" y="34465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7399029" y="53001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4258480" y="43706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4404" y="45660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40060" y="33407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7712005" y="483974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446543" y="43951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740219" y="34018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7322393" y="479374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64235" y="45185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7468245" y="25196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901759" y="32470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7373343" y="20505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940514" y="19280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4754117" y="36656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7346930" y="3092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581632" y="4162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106194" y="33635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7518868" y="427608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4579819" y="41056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421399" y="40461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422709" y="4048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4379723" y="46282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250426" y="34075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7333850" y="49995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7364143" y="49454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431318" y="3979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7658248" y="50764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7331238" y="49632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4451243" y="46212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4288187" y="37480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694703" y="29349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7470077" y="53343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7413646" y="52964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4581306" y="37713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568737" y="40426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562056" y="44223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962505" y="29375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7709952" y="48561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7506522" y="534399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681756" y="42929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427914" y="47881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7435318" y="524961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683165" y="42219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7361341" y="44498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260491" y="27271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4185207" y="27087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689661" y="40940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4701178" y="31540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394963" y="4736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600171" y="41312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02479" y="41135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004823" y="38905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3838993" y="22003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4206159" y="30477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3833931" y="48502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953858" y="23747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32306" y="34341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4168679" y="46033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4467538" y="34304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4394370" y="26510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18571" y="3930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4201103" y="19450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3442660" y="4248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7589087" y="52847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3893536" y="46927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4979911" y="39848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3866486" y="31152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871111" y="43734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4481887" y="45508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4187805" y="34403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4505514" y="43253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7285002" y="25176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603270" y="28357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7513645" y="507068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542311" y="3298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190724" y="446816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444496" y="40185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7422611" y="48064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4515803" y="26524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969017" y="33004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935692" y="25337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7205263" y="34241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536548" y="33008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014584" y="4090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836326" y="45712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7288940" y="39892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445362" y="41758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501020" y="28049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4070838" y="44099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4638770" y="32897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7191048" y="36300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4202940" y="44796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7097393" y="2389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4489778" y="34634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907888" y="4551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7544400" y="53238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7074495" y="36867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898884" y="21150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797019" y="30281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4592262" y="30680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7337295" y="493983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7471708" y="39060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4335336" y="37234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7123789" y="33451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4182505" y="29446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7014680" y="3417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787089" y="21544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4130547" y="21207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906921" y="21332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7393560" y="22787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7054240" y="40097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877354" y="33798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7082152" y="36061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4727198" y="33104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921048" y="44139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7355568" y="20377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7543241" y="42912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342210" y="46281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705416" y="39294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4849145" y="42449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594052" y="45112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4412116" y="4634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899003" y="40569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4436818" y="20923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562983" y="41898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853537" y="25686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808827" y="4786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7309425" y="38575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4875691" y="42161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4334550" y="25226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4198697" y="4506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7497866" y="27752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7170831" y="20514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4952094" y="37511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7384856" y="23531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7528673" y="42885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944346" y="41536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7366312" y="21778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7302382" y="4325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4273576" y="29559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7495664" y="3895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940677" y="24993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4480303" y="32583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7156619" y="2871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973801" y="33422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7711760" y="48702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090610" y="3435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954287" y="3914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4113310" y="23158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517838" y="22023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559468" y="48835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4580119" y="3601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825640" y="21303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082181" y="34173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4081195" y="35146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043513" y="38259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970421" y="4421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873441" y="1925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4657394" y="37594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99552" y="48478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7349319" y="496836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7440538" y="30003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4387912" y="41989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648060" y="47384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947747" y="24223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10498" y="44086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7154276" y="39756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668865" y="28264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67639" y="38700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883179" y="27391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4093019" y="45683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890303" y="39027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7084009" y="43181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4281787" y="37341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7375314" y="51337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135127" y="33689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7446491" y="37583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725586" y="21898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4423151" y="20617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4858972" y="42107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586742" y="44004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7377636" y="20727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4283220" y="28177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4104779" y="24272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44257" y="40649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232113" y="35463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797968" y="35314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7304793" y="38946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721319" y="22854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906554" y="21102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112821" y="33180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543676" y="48694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830421" y="39379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835357" y="36913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4304651" y="37237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467292" y="420325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7163479" y="44435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274190" y="33717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650397" y="30304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4810532" y="35358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746347" y="19904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997354" y="21475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211453" y="29032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3907881" y="43087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879096" y="30528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4638924" y="28000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4577143" y="26583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7118457" y="41308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548491" y="44231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4268872" y="421997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4714257" y="43344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4341969" y="25144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559688" y="43712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4078534" y="2005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7078743" y="3613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457569" y="23143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108773" y="41528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4576647" y="35608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47370" y="39617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7140120" y="3667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7468972" y="28155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115329" y="35044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4136921" y="21558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213018" y="33266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476410" y="38294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735341" y="18574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7152140" y="21181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652020" y="45116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7341034" y="36410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4161563" y="19225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4310775" y="25016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3760479" y="2627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7389272" y="22929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650270" y="46380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81340" y="41369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497896" y="33196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7580527" y="530763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4201733" y="465797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79212" y="42125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7484004" y="53518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7512839" y="40456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973592" y="29344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4936146" y="41023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7263113" y="4349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4805870" y="39079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058783" y="42818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7172263" y="35898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628712" y="3023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92195" y="25035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794394" y="26425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4124649" y="26055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56620" y="40700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4480016" y="43837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7661044" y="50270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4074898" y="24131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707298" y="26546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7393082" y="2563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4465599" y="38989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7177591" y="31861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740696" y="32768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7133917" y="23656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971472" y="25700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4497703" y="38597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386734" y="3341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583997" y="4785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811361" y="43559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5718199" y="4499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303781" y="40074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857942" y="4307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509276" y="22421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933382" y="29504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552544" y="4201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7054766" y="23320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7329468" y="35294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5932119" y="3952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3713576" y="46862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4829112" y="39773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7404807" y="25461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4326753" y="36553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3462755" y="42394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4645437" y="2737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3350314" y="45066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4086917" y="42193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743585" y="23119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7436411" y="28967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4012319" y="33149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4051380" y="21573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4394572" y="26179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468240" y="4714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738457" y="40089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7161583" y="2038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32835" y="46263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4574599" y="24975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50371" y="28434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7016989" y="2201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5589877" y="45694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7327177" y="38759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542347" y="35984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738356" y="39491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7223107" y="20236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488602" y="31936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4208737" y="19314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7447572" y="25266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261408" y="32508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4034616" y="2025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4053996" y="44621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7311632" y="43190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015931" y="39070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4208645" y="25538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4292581" y="19610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7322441" y="30940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681362" y="32722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845013" y="20961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568301" y="20627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39562" y="29157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771936" y="422843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646366" y="492431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650213" y="40954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80876" y="47609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7421611" y="51393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504448" y="21066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4888317" y="37926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704938" y="45054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4447465" y="459241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7163598" y="22638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405420" y="43360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451963" y="47269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366711" y="45402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7459973" y="43411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4002591" y="44221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7263903" y="27711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7089215" y="21378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866293" y="29109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583281" y="41813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776418" y="42723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7293226" y="20459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3867084" y="21169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931137" y="38483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564160" y="44105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776191" y="25685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01772" y="45057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634467" y="28435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4712750" y="36946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4082427" y="35107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7567330" y="46407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4455069" y="21178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697352" y="26554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4566370" y="29604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7169615" y="36497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683686" y="45280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570318" y="4417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7439219" y="532209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375372" y="45281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5639209" y="45594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4099112" y="2361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757936" y="19567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7060885" y="26503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7306642" y="31193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4329173" y="36420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7190391" y="19366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7152123" y="36067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7088382" y="20218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7538565" y="452339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4306691" y="23540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743231" y="2662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756316" y="18585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7471007" y="44868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4078227" y="27536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927330" y="43321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4425315" y="428610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7471689" y="28521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4281375" y="2734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4918184" y="42082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633010" y="27939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275106" y="22285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5424878" y="45362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7480163" y="25673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5481003" y="45512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324170" y="45100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7118066" y="39340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704095" y="49238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644265" y="37205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234049" y="2807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7552447" y="45192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4727080" y="42135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542195" y="4199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7316090" y="35033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276299" y="28960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803400" y="24111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4013895" y="21147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176739" y="3967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4228129" y="30629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844602" y="35953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4320281" y="22322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451302" y="3773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7019381" y="20067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4631810" y="28964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680723" y="49141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4458448" y="28226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7363667" y="30614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7517020" y="42732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755674" y="2575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3721870" y="41103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4146231" y="43443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8500" y="41817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4922618" y="419880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4044837" y="42264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4798041" y="39404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531802" y="22790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603183" y="4113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864626" y="29159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4069357" y="41574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528573" y="3615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7666600" y="49353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7325405" y="49155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4211627" y="43574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255155" y="28614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7322601" y="48237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7378639" y="478024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856924" y="29358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7688748" y="50833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7163677" y="36494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4318067" y="43295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4452013" y="2776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5885965" y="40768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408127" y="42979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508808" y="24666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7121524" y="44698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7091545" y="3551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617962" y="24766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7025949" y="22193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4096335" y="24407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200189" y="42427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7199235" y="44357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4201388" y="43241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4873847" y="41375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69887" y="43105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4435435" y="28044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4551291" y="27001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7324162" y="4295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7218757" y="40104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7644757" y="47736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7579732" y="526559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425232" y="25382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4768489" y="45424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903387" y="39559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111697" y="35597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169119" y="40122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961819" y="40520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690593" y="28985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4856667" y="384510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717871" y="35254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14055" y="41161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588470" y="48681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3332371" y="45374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7173015" y="4000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7493510" y="40240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4529912" y="2487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7414761" y="485257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4228211" y="33169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7150558" y="25104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95119" y="36897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4130740" y="26303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4652250" y="33656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4168353" y="29101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4362290" y="34223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4234793" y="29616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7084810" y="1810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483587" y="4552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7005030" y="40458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7429225" y="22314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4352567" y="46465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4747355" y="43506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367360" y="46709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7399669" y="31247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842130" y="2292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723982" y="49144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4537872" y="31771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682556" y="39689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751514" y="40148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880503" y="34143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262131" y="28640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851936" y="33663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51954" y="26454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4230928" y="25239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4521731" y="24632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7463088" y="23601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7560324" y="43785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515981" y="47287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578820" y="20273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588239" y="44341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4552205" y="3860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4170090" y="24465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873514" y="34121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7042715" y="22235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881777" y="3000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7523009" y="46033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4417983" y="46220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7471128" y="534825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09173" y="36111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653210" y="35043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7136774" y="39205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4088181" y="29678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813738" y="40405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4948670" y="43069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236565" y="34178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4185123" y="44249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384064" y="29681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4960988" y="41645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649328" y="43134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7579220" y="52182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7478957" y="25004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4318801" y="25013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4359986" y="22132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709280" y="4149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386740" y="4650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94662" y="24483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390162" y="24810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4016123" y="20401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7340126" y="39246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4090992" y="23805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125222" y="30867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26842" y="36639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768975" y="37290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22133" y="39277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7063283" y="42136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4102139" y="30502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7035192" y="22516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903489" y="24932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359958" y="44367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3910697" y="45763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528462" y="41005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4107227" y="25567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632397" y="36973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893277" y="39109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960398" y="23542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7416064" y="28883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7335237" y="3859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4323652" y="46586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7070408" y="39751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4372341" y="20102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4420362" y="28248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432062" y="43539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432787" y="3670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7215567" y="21157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543113" y="45564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705060" y="1933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424073" y="42457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4253164" y="23770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7483517" y="25275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4950556" y="42819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924070" y="3897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7345155" y="481187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7334905" y="477323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832933" y="43474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928803" y="25329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020038" y="37648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4272332" y="25927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774715" y="18384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557032" y="4427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7073550" y="26546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7484880" y="26896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566850" y="40766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516130" y="28773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868327" y="31247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4594208" y="25744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7385240" y="41175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4397245" y="32888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519437" y="44152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4265974" y="26589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7022973" y="37638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7424121" y="48720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7316558" y="42899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7526580" y="430208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7332985" y="26483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4639975" y="37380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731996" y="38557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4070053" y="43760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942386" y="40609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310889" y="25199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984490" y="32653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7663301" y="50542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486054" y="4204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937699" y="39441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7440297" y="51372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7338035" y="36877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737872" y="24821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938580" y="28925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862219" y="2133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7331166" y="38723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879979" y="31343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7037338" y="4158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7402716" y="52347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897996" y="21894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409439" y="22581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886104" y="27231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7208576" y="24536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7428235" y="30009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4184532" y="20505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4495432" y="31825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141358" y="29093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864261" y="47070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51728" y="27426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4044908" y="25779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612508" y="2837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4609593" y="43502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4171758" y="26643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766064" y="37743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534346" y="3539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731951" y="44847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635392" y="19546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923358" y="3919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363391" y="32713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7492747" y="5353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4246362" y="24568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4433526" y="27058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7681067" y="508513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4240636" y="27163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7364222" y="3058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439896" y="32505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958859" y="38136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165356" y="42085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7296591" y="2713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7349995" y="21565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862459" y="2669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545190" y="20580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498786" y="42040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4495376" y="22519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891461" y="27543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403598" y="3942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444293" y="41169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4878536" y="41918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7486990" y="38833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181976" y="28567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741267" y="38180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4396093" y="28213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7220161" y="19389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7171659" y="20488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7281276" y="43535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540735" y="43828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347469" y="449540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7029169" y="3795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637112" y="2815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7144106" y="21184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732196" y="39304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30094" y="32065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4678756" y="31497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3895840" y="44754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960875" y="39620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756280" y="38764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4236622" y="29842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4945499" y="45330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892781" y="21167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966202" y="44347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3453586" y="43315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736702" y="44137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302490" y="2527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7222686" y="31691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7559851" y="48909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3564224" y="42121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4786029" y="442462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4316898" y="36794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564723" y="32728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4690423" y="42472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777652" y="43432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680016" y="406050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673958" y="42384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905508" y="29846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087426" y="39162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7098119" y="22127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4663648" y="33440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809920" y="200566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4248595" y="3019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7472278" y="439450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987174" y="25851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7359435" y="39618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23154" y="25956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835432" y="23337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76781" y="44923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712504" y="26333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695601" y="42852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839013" y="30686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4577486" y="31340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778560" y="44237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7494712" y="3903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4314115" y="21810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tx2689"/>
            <p:cNvSpPr/>
            <p:nvPr/>
          </p:nvSpPr>
          <p:spPr>
            <a:xfrm>
              <a:off x="6530050" y="386965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0" name="tx2690"/>
            <p:cNvSpPr/>
            <p:nvPr/>
          </p:nvSpPr>
          <p:spPr>
            <a:xfrm>
              <a:off x="4761159" y="4205960"/>
              <a:ext cx="100482" cy="129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91" name="tx2691"/>
            <p:cNvSpPr/>
            <p:nvPr/>
          </p:nvSpPr>
          <p:spPr>
            <a:xfrm>
              <a:off x="3674620" y="445077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92" name="tx2692"/>
            <p:cNvSpPr/>
            <p:nvPr/>
          </p:nvSpPr>
          <p:spPr>
            <a:xfrm>
              <a:off x="6935849" y="240185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93" name="tx2693"/>
            <p:cNvSpPr/>
            <p:nvPr/>
          </p:nvSpPr>
          <p:spPr>
            <a:xfrm>
              <a:off x="4182081" y="274599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94" name="tx2694"/>
            <p:cNvSpPr/>
            <p:nvPr/>
          </p:nvSpPr>
          <p:spPr>
            <a:xfrm>
              <a:off x="7476638" y="484316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5" name="rc2695"/>
            <p:cNvSpPr/>
            <p:nvPr/>
          </p:nvSpPr>
          <p:spPr>
            <a:xfrm>
              <a:off x="3121373" y="1640929"/>
              <a:ext cx="4825403" cy="3902294"/>
            </a:xfrm>
            <a:prstGeom prst="rect">
              <a:avLst/>
            </a:prstGeom>
            <a:ln w="14782" cap="rnd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tx2696"/>
            <p:cNvSpPr/>
            <p:nvPr/>
          </p:nvSpPr>
          <p:spPr>
            <a:xfrm>
              <a:off x="2944643" y="4594393"/>
              <a:ext cx="1084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2697" name="tx2697"/>
            <p:cNvSpPr/>
            <p:nvPr/>
          </p:nvSpPr>
          <p:spPr>
            <a:xfrm>
              <a:off x="2985243" y="350586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8" name="tx2698"/>
            <p:cNvSpPr/>
            <p:nvPr/>
          </p:nvSpPr>
          <p:spPr>
            <a:xfrm>
              <a:off x="2985243" y="2420429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9" name="pl2699"/>
            <p:cNvSpPr/>
            <p:nvPr/>
          </p:nvSpPr>
          <p:spPr>
            <a:xfrm>
              <a:off x="3083416" y="46383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700"/>
            <p:cNvSpPr/>
            <p:nvPr/>
          </p:nvSpPr>
          <p:spPr>
            <a:xfrm>
              <a:off x="3083416" y="35513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1"/>
            <p:cNvSpPr/>
            <p:nvPr/>
          </p:nvSpPr>
          <p:spPr>
            <a:xfrm>
              <a:off x="3083416" y="24643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2"/>
            <p:cNvSpPr/>
            <p:nvPr/>
          </p:nvSpPr>
          <p:spPr>
            <a:xfrm>
              <a:off x="3127402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3"/>
            <p:cNvSpPr/>
            <p:nvPr/>
          </p:nvSpPr>
          <p:spPr>
            <a:xfrm>
              <a:off x="3969423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4"/>
            <p:cNvSpPr/>
            <p:nvPr/>
          </p:nvSpPr>
          <p:spPr>
            <a:xfrm>
              <a:off x="4811443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5"/>
            <p:cNvSpPr/>
            <p:nvPr/>
          </p:nvSpPr>
          <p:spPr>
            <a:xfrm>
              <a:off x="5653464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6"/>
            <p:cNvSpPr/>
            <p:nvPr/>
          </p:nvSpPr>
          <p:spPr>
            <a:xfrm>
              <a:off x="6495484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7"/>
            <p:cNvSpPr/>
            <p:nvPr/>
          </p:nvSpPr>
          <p:spPr>
            <a:xfrm>
              <a:off x="7337505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tx2708"/>
            <p:cNvSpPr/>
            <p:nvPr/>
          </p:nvSpPr>
          <p:spPr>
            <a:xfrm>
              <a:off x="3039296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-15</a:t>
              </a:r>
            </a:p>
          </p:txBody>
        </p:sp>
        <p:sp>
          <p:nvSpPr>
            <p:cNvPr id="2709" name="tx2709"/>
            <p:cNvSpPr/>
            <p:nvPr/>
          </p:nvSpPr>
          <p:spPr>
            <a:xfrm>
              <a:off x="3881316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710" name="tx2710"/>
            <p:cNvSpPr/>
            <p:nvPr/>
          </p:nvSpPr>
          <p:spPr>
            <a:xfrm>
              <a:off x="4757240" y="5611250"/>
              <a:ext cx="1084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2711" name="tx2711"/>
            <p:cNvSpPr/>
            <p:nvPr/>
          </p:nvSpPr>
          <p:spPr>
            <a:xfrm>
              <a:off x="5619561" y="56097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2" name="tx2712"/>
            <p:cNvSpPr/>
            <p:nvPr/>
          </p:nvSpPr>
          <p:spPr>
            <a:xfrm>
              <a:off x="6461581" y="5611250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13" name="tx2713"/>
            <p:cNvSpPr/>
            <p:nvPr/>
          </p:nvSpPr>
          <p:spPr>
            <a:xfrm>
              <a:off x="7269699" y="5609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14" name="tx2714"/>
            <p:cNvSpPr/>
            <p:nvPr/>
          </p:nvSpPr>
          <p:spPr>
            <a:xfrm>
              <a:off x="5271542" y="5769118"/>
              <a:ext cx="5250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UMAP1</a:t>
              </a:r>
            </a:p>
          </p:txBody>
        </p:sp>
        <p:sp>
          <p:nvSpPr>
            <p:cNvPr id="2715" name="tx2715"/>
            <p:cNvSpPr/>
            <p:nvPr/>
          </p:nvSpPr>
          <p:spPr>
            <a:xfrm rot="-5400000">
              <a:off x="2542245" y="3536377"/>
              <a:ext cx="5250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UMAP2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2024-10-28T09:48:45Z</dcterms:modified>
</cp:coreProperties>
</file>