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erenson" userId="04e6ab56c4a5ee78" providerId="LiveId" clId="{C6A0976A-4AA5-4896-B614-96CA882312F0}"/>
    <pc:docChg chg="addSld delSld modSld">
      <pc:chgData name="Anna Berenson" userId="04e6ab56c4a5ee78" providerId="LiveId" clId="{C6A0976A-4AA5-4896-B614-96CA882312F0}" dt="2021-11-11T16:45:51.092" v="14" actId="2696"/>
      <pc:docMkLst>
        <pc:docMk/>
      </pc:docMkLst>
      <pc:sldChg chg="del">
        <pc:chgData name="Anna Berenson" userId="04e6ab56c4a5ee78" providerId="LiveId" clId="{C6A0976A-4AA5-4896-B614-96CA882312F0}" dt="2021-11-11T16:45:51.092" v="14" actId="2696"/>
        <pc:sldMkLst>
          <pc:docMk/>
          <pc:sldMk cId="1190084614" sldId="260"/>
        </pc:sldMkLst>
      </pc:sldChg>
      <pc:sldChg chg="modSp new del mod">
        <pc:chgData name="Anna Berenson" userId="04e6ab56c4a5ee78" providerId="LiveId" clId="{C6A0976A-4AA5-4896-B614-96CA882312F0}" dt="2021-11-11T14:06:47.118" v="13" actId="2696"/>
        <pc:sldMkLst>
          <pc:docMk/>
          <pc:sldMk cId="2967573563" sldId="262"/>
        </pc:sldMkLst>
        <pc:spChg chg="mod">
          <ac:chgData name="Anna Berenson" userId="04e6ab56c4a5ee78" providerId="LiveId" clId="{C6A0976A-4AA5-4896-B614-96CA882312F0}" dt="2021-11-11T14:06:14.111" v="12" actId="20577"/>
          <ac:spMkLst>
            <pc:docMk/>
            <pc:sldMk cId="2967573563" sldId="262"/>
            <ac:spMk id="2" creationId="{37E5B2DB-B32B-4335-831E-9AC7DA478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FE09-7761-4AAB-9281-4DC4FD0C8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4F34D-29E9-4799-AD0F-6868A40B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074B-A16B-46AB-AB42-9DDEA6F9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60A6-3032-4FD5-91E4-D3F00DDA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49F7-C332-4066-85F0-467E443B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E0C-16DA-43CF-90A7-50D7849B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B8006-E64B-4A87-9730-8540DEF0E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46AE-6237-42CF-9EE4-F4B19774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1FDA-D8A0-416E-A956-675CC426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5AAE-AA04-4336-9E76-5621E894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2638A-56AC-4E96-9650-880BA14B2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F6088-ECA5-4D69-8355-E986C6777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0FD7-0767-4BFA-A7A5-80D1BE54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E696-441E-4EB6-AFBB-F1E684F0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9DE8-0F7E-48DD-999F-F74CCC3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2AD7-DAD5-47BD-9E6F-96B4D44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8CC0-239F-485A-A66A-1C1DE744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A4AC-3DD1-4C91-A323-067096D1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F453-1FAF-4D45-BB45-7401E34A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5FD7-7455-416B-BAFC-0CE08DD3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4D00-6B0A-408C-BD9F-B21B1AAE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2BC1C-586F-4F36-B246-DFCBD158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B98D-48A4-47BF-8DCC-F12978DA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9FB9-8EB0-443B-A112-30B09B94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BCC-2DF9-4155-A9B7-8AA60B76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B21B-F25A-4D93-B4D1-A57CA157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AF87-0262-4AB3-99E6-C2A9A45E7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611B4-CFEA-4521-8E24-FBD56B3F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8BCD5-9F74-4882-8E8D-3686CF22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3910-525C-42F8-9DAD-9CB9EA61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FBD89-722F-461C-AC61-67114722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C1B7-276F-482C-884B-CBEF8C2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95C4-BAA1-4159-92B2-3F3773EE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1499-2DF2-45CA-B689-121B3289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53075-4C3A-47FE-ABC8-DDD6657F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5EA66-2519-4E3B-9FE5-650F4B18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B293-3174-4859-80E2-7B8943D8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4D367-BBF0-4624-ADA9-F84AEE4F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915F1-AA0B-4A30-AA38-D3B05FB0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BED4-74F9-4C7B-AD36-BEDF5CC3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AF366-1DCD-4196-841F-3118056C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9940F-622B-4504-ACCB-2C5AFDB8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B3632-3A46-4D04-9EF3-DDF3EA0B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8C3E5-DA21-4375-BC7F-17F41819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3BC55-FD3B-40B4-AA2B-F03A1292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36862-0D27-4EC9-A26D-112A6AFA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F75F-2AE4-44D0-B30E-57E0DE12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E31-A96D-4D7D-AC09-51DCA73C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6DA5-26D1-464B-A851-96AEA9644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AAC56-E629-454B-A1FC-65330F90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7029-B1E1-4E26-B29B-87641F97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4F7C-ED95-4DBC-B448-808BA130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24ED-81BF-4803-B49A-B71CB2A2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B7A6-A33E-4742-8A01-9AAE2912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44B96-8302-4DFF-BE7F-953A71B2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0FF1-4A84-48B0-852A-1C075C0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C673-C9C6-45E5-BC85-6DF9F0F2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3021-BA32-47EF-9EEA-8F2C2B64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E1D14-32AD-4D6B-80D1-4951BE0C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89E9-1D09-4561-8A15-7F53B006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1D8A-A41A-47BF-8E0C-124334619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1A45-10BC-4CAD-B325-57B27B25A96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3FB0-D0B8-4FAD-8DEB-DE5119213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4028-C7E1-4C21-8F97-C06A433A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353B-C4B7-4701-B48D-778A4502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7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F278A3-9130-4310-B6A4-CBE8C45B8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22653"/>
              </p:ext>
            </p:extLst>
          </p:nvPr>
        </p:nvGraphicFramePr>
        <p:xfrm>
          <a:off x="4663440" y="2732192"/>
          <a:ext cx="6573516" cy="3628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93">
                  <a:extLst>
                    <a:ext uri="{9D8B030D-6E8A-4147-A177-3AD203B41FA5}">
                      <a16:colId xmlns:a16="http://schemas.microsoft.com/office/drawing/2014/main" val="3511779674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876951074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110474974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1226667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137614175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2940631653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476986040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488448365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3473696265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3497171023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444168379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3451255436"/>
                    </a:ext>
                  </a:extLst>
                </a:gridCol>
              </a:tblGrid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55183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02366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12841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37434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65549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86656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9157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83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D4A40D-E12F-4096-A419-0784D65C42DD}"/>
              </a:ext>
            </a:extLst>
          </p:cNvPr>
          <p:cNvSpPr txBox="1"/>
          <p:nvPr/>
        </p:nvSpPr>
        <p:spPr>
          <a:xfrm>
            <a:off x="4252750" y="2681392"/>
            <a:ext cx="4267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A</a:t>
            </a:r>
          </a:p>
          <a:p>
            <a:pPr algn="ctr"/>
            <a:r>
              <a:rPr lang="en-US" sz="3000" dirty="0"/>
              <a:t>B</a:t>
            </a:r>
          </a:p>
          <a:p>
            <a:pPr algn="ctr"/>
            <a:r>
              <a:rPr lang="en-US" sz="3000" dirty="0"/>
              <a:t>C</a:t>
            </a:r>
          </a:p>
          <a:p>
            <a:pPr algn="ctr"/>
            <a:r>
              <a:rPr lang="en-US" sz="3000" dirty="0"/>
              <a:t>D</a:t>
            </a:r>
          </a:p>
          <a:p>
            <a:pPr algn="ctr"/>
            <a:r>
              <a:rPr lang="en-US" sz="3000" dirty="0"/>
              <a:t>E</a:t>
            </a:r>
          </a:p>
          <a:p>
            <a:pPr algn="ctr"/>
            <a:r>
              <a:rPr lang="en-US" sz="3000" dirty="0"/>
              <a:t>F</a:t>
            </a:r>
          </a:p>
          <a:p>
            <a:pPr algn="ctr"/>
            <a:r>
              <a:rPr lang="en-US" sz="3000" dirty="0"/>
              <a:t>G</a:t>
            </a:r>
          </a:p>
          <a:p>
            <a:pPr algn="ctr"/>
            <a:r>
              <a:rPr lang="en-US" sz="3000" dirty="0"/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2FD61-2BB6-4C65-9A6A-0EA7B7ED69D3}"/>
              </a:ext>
            </a:extLst>
          </p:cNvPr>
          <p:cNvSpPr txBox="1"/>
          <p:nvPr/>
        </p:nvSpPr>
        <p:spPr>
          <a:xfrm>
            <a:off x="4636189" y="2178194"/>
            <a:ext cx="6667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1    2    3    4    5    6    7    8    9   10   11  12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419A6-EA0D-4627-8405-40F36442FF2D}"/>
              </a:ext>
            </a:extLst>
          </p:cNvPr>
          <p:cNvCxnSpPr/>
          <p:nvPr/>
        </p:nvCxnSpPr>
        <p:spPr>
          <a:xfrm flipH="1" flipV="1">
            <a:off x="3584779" y="3088640"/>
            <a:ext cx="105141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941135-312E-4745-AB67-C657F901D5B9}"/>
              </a:ext>
            </a:extLst>
          </p:cNvPr>
          <p:cNvCxnSpPr>
            <a:cxnSpLocks/>
          </p:cNvCxnSpPr>
          <p:nvPr/>
        </p:nvCxnSpPr>
        <p:spPr>
          <a:xfrm flipH="1" flipV="1">
            <a:off x="3577967" y="1860974"/>
            <a:ext cx="1058223" cy="871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55D7BDD-0F27-4025-8806-D652329FA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40337"/>
              </p:ext>
            </p:extLst>
          </p:nvPr>
        </p:nvGraphicFramePr>
        <p:xfrm>
          <a:off x="2328287" y="1860974"/>
          <a:ext cx="1249680" cy="122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5150855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903114959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34601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6059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A833608-A497-42A3-BA9C-8986BD0D6217}"/>
              </a:ext>
            </a:extLst>
          </p:cNvPr>
          <p:cNvSpPr/>
          <p:nvPr/>
        </p:nvSpPr>
        <p:spPr>
          <a:xfrm>
            <a:off x="374304" y="1393893"/>
            <a:ext cx="1104864" cy="108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85F1CD-3C52-4258-AC70-D43A9B04E967}"/>
              </a:ext>
            </a:extLst>
          </p:cNvPr>
          <p:cNvSpPr/>
          <p:nvPr/>
        </p:nvSpPr>
        <p:spPr>
          <a:xfrm>
            <a:off x="487680" y="15036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EB5DB-8C33-48DE-8E71-43ED607C4C6B}"/>
              </a:ext>
            </a:extLst>
          </p:cNvPr>
          <p:cNvSpPr/>
          <p:nvPr/>
        </p:nvSpPr>
        <p:spPr>
          <a:xfrm>
            <a:off x="995680" y="15036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D2CCB8-C4F5-4D8B-B938-A498F62C598B}"/>
              </a:ext>
            </a:extLst>
          </p:cNvPr>
          <p:cNvSpPr/>
          <p:nvPr/>
        </p:nvSpPr>
        <p:spPr>
          <a:xfrm>
            <a:off x="487680" y="199855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34B699-35A0-4884-A27C-72553817E7A3}"/>
              </a:ext>
            </a:extLst>
          </p:cNvPr>
          <p:cNvSpPr/>
          <p:nvPr/>
        </p:nvSpPr>
        <p:spPr>
          <a:xfrm>
            <a:off x="995680" y="199855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EC144F-6EBA-4EA1-84EB-81817BA44A17}"/>
              </a:ext>
            </a:extLst>
          </p:cNvPr>
          <p:cNvCxnSpPr>
            <a:cxnSpLocks/>
          </p:cNvCxnSpPr>
          <p:nvPr/>
        </p:nvCxnSpPr>
        <p:spPr>
          <a:xfrm flipH="1">
            <a:off x="1479168" y="2477620"/>
            <a:ext cx="852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67DF6E-94D0-4ADE-BE11-88553C28D4BF}"/>
              </a:ext>
            </a:extLst>
          </p:cNvPr>
          <p:cNvCxnSpPr>
            <a:cxnSpLocks/>
          </p:cNvCxnSpPr>
          <p:nvPr/>
        </p:nvCxnSpPr>
        <p:spPr>
          <a:xfrm flipH="1" flipV="1">
            <a:off x="1503680" y="1393893"/>
            <a:ext cx="824608" cy="4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33E9D9-33E0-497F-9189-F1F0601C218C}"/>
              </a:ext>
            </a:extLst>
          </p:cNvPr>
          <p:cNvSpPr txBox="1"/>
          <p:nvPr/>
        </p:nvSpPr>
        <p:spPr>
          <a:xfrm>
            <a:off x="7284720" y="416560"/>
            <a:ext cx="3160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Array plates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3AE47-C393-4C46-AF18-8BC8962EF18C}"/>
              </a:ext>
            </a:extLst>
          </p:cNvPr>
          <p:cNvSpPr txBox="1"/>
          <p:nvPr/>
        </p:nvSpPr>
        <p:spPr>
          <a:xfrm>
            <a:off x="397715" y="83205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1-A1</a:t>
            </a:r>
          </a:p>
        </p:txBody>
      </p:sp>
    </p:spTree>
    <p:extLst>
      <p:ext uri="{BB962C8B-B14F-4D97-AF65-F5344CB8AC3E}">
        <p14:creationId xmlns:p14="http://schemas.microsoft.com/office/powerpoint/2010/main" val="33465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D5F06B-2CBF-4FC0-8E9E-F453B767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5629"/>
              </p:ext>
            </p:extLst>
          </p:nvPr>
        </p:nvGraphicFramePr>
        <p:xfrm>
          <a:off x="5323840" y="2732192"/>
          <a:ext cx="6573516" cy="3628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93">
                  <a:extLst>
                    <a:ext uri="{9D8B030D-6E8A-4147-A177-3AD203B41FA5}">
                      <a16:colId xmlns:a16="http://schemas.microsoft.com/office/drawing/2014/main" val="3511779674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876951074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110474974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1226667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1137614175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2940631653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476986040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488448365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3473696265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3497171023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444168379"/>
                    </a:ext>
                  </a:extLst>
                </a:gridCol>
                <a:gridCol w="547793">
                  <a:extLst>
                    <a:ext uri="{9D8B030D-6E8A-4147-A177-3AD203B41FA5}">
                      <a16:colId xmlns:a16="http://schemas.microsoft.com/office/drawing/2014/main" val="3451255436"/>
                    </a:ext>
                  </a:extLst>
                </a:gridCol>
              </a:tblGrid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55183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02366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12841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37434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65549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86656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79157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83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21D69E-41C5-4F96-9A75-9AF35C5E6E2E}"/>
              </a:ext>
            </a:extLst>
          </p:cNvPr>
          <p:cNvSpPr txBox="1"/>
          <p:nvPr/>
        </p:nvSpPr>
        <p:spPr>
          <a:xfrm>
            <a:off x="4913150" y="2681392"/>
            <a:ext cx="4267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A</a:t>
            </a:r>
          </a:p>
          <a:p>
            <a:pPr algn="ctr"/>
            <a:r>
              <a:rPr lang="en-US" sz="3000" dirty="0"/>
              <a:t>B</a:t>
            </a:r>
          </a:p>
          <a:p>
            <a:pPr algn="ctr"/>
            <a:r>
              <a:rPr lang="en-US" sz="3000" dirty="0"/>
              <a:t>C</a:t>
            </a:r>
          </a:p>
          <a:p>
            <a:pPr algn="ctr"/>
            <a:r>
              <a:rPr lang="en-US" sz="3000" dirty="0"/>
              <a:t>D</a:t>
            </a:r>
          </a:p>
          <a:p>
            <a:pPr algn="ctr"/>
            <a:r>
              <a:rPr lang="en-US" sz="3000" dirty="0"/>
              <a:t>E</a:t>
            </a:r>
          </a:p>
          <a:p>
            <a:pPr algn="ctr"/>
            <a:r>
              <a:rPr lang="en-US" sz="3000" dirty="0"/>
              <a:t>F</a:t>
            </a:r>
          </a:p>
          <a:p>
            <a:pPr algn="ctr"/>
            <a:r>
              <a:rPr lang="en-US" sz="3000" dirty="0"/>
              <a:t>G</a:t>
            </a:r>
          </a:p>
          <a:p>
            <a:pPr algn="ctr"/>
            <a:r>
              <a:rPr lang="en-US" sz="3000" dirty="0"/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ACBE-E506-4CA6-8851-68AD21FCC742}"/>
              </a:ext>
            </a:extLst>
          </p:cNvPr>
          <p:cNvSpPr txBox="1"/>
          <p:nvPr/>
        </p:nvSpPr>
        <p:spPr>
          <a:xfrm>
            <a:off x="5296589" y="2178194"/>
            <a:ext cx="6667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1    2    3    4    5    6    7    8    9   10   11  12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A62134-7B4D-4857-8CD0-382D46F0F103}"/>
              </a:ext>
            </a:extLst>
          </p:cNvPr>
          <p:cNvCxnSpPr>
            <a:cxnSpLocks/>
          </p:cNvCxnSpPr>
          <p:nvPr/>
        </p:nvCxnSpPr>
        <p:spPr>
          <a:xfrm flipH="1" flipV="1">
            <a:off x="3141085" y="1308521"/>
            <a:ext cx="2155504" cy="187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C0798B-1A84-4EF7-93DB-D2C10685971C}"/>
              </a:ext>
            </a:extLst>
          </p:cNvPr>
          <p:cNvCxnSpPr>
            <a:cxnSpLocks/>
          </p:cNvCxnSpPr>
          <p:nvPr/>
        </p:nvCxnSpPr>
        <p:spPr>
          <a:xfrm flipH="1" flipV="1">
            <a:off x="3141086" y="104575"/>
            <a:ext cx="2155505" cy="2627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71707731-AD8A-4CE1-B717-6DF16BF5B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21084"/>
              </p:ext>
            </p:extLst>
          </p:nvPr>
        </p:nvGraphicFramePr>
        <p:xfrm>
          <a:off x="1891407" y="82127"/>
          <a:ext cx="1249680" cy="122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5150855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903114959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34601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60592"/>
                  </a:ext>
                </a:extLst>
              </a:tr>
            </a:tbl>
          </a:graphicData>
        </a:graphic>
      </p:graphicFrame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6CA5BF86-72AD-4994-BEAC-0DDC451F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07646"/>
              </p:ext>
            </p:extLst>
          </p:nvPr>
        </p:nvGraphicFramePr>
        <p:xfrm>
          <a:off x="1891407" y="1444621"/>
          <a:ext cx="1249680" cy="122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5150855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903114959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34601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60592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CB876BB-F518-4008-9AF8-28A7F9463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37678"/>
              </p:ext>
            </p:extLst>
          </p:nvPr>
        </p:nvGraphicFramePr>
        <p:xfrm>
          <a:off x="1891407" y="2808387"/>
          <a:ext cx="1249680" cy="122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5150855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903114959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34601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605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6D2A98-ADFE-485A-A258-0FA25947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65269"/>
              </p:ext>
            </p:extLst>
          </p:nvPr>
        </p:nvGraphicFramePr>
        <p:xfrm>
          <a:off x="1891407" y="4167073"/>
          <a:ext cx="1249680" cy="122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5150855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903114959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34601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60592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B8FA8365-B09F-42FD-96C8-152436D35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70862"/>
              </p:ext>
            </p:extLst>
          </p:nvPr>
        </p:nvGraphicFramePr>
        <p:xfrm>
          <a:off x="1891407" y="5525759"/>
          <a:ext cx="1249680" cy="122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5150855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903114959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34601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605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B1D8C6A-DF2E-42E3-9F10-5BE5FEF1C271}"/>
              </a:ext>
            </a:extLst>
          </p:cNvPr>
          <p:cNvSpPr txBox="1"/>
          <p:nvPr/>
        </p:nvSpPr>
        <p:spPr>
          <a:xfrm>
            <a:off x="571693" y="280461"/>
            <a:ext cx="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Plate</a:t>
            </a:r>
          </a:p>
          <a:p>
            <a:pPr algn="ctr"/>
            <a:r>
              <a:rPr lang="en-US" sz="2400" dirty="0"/>
              <a:t>1-4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BFC1E-0479-49A7-8CAF-4A2C9E0E3850}"/>
              </a:ext>
            </a:extLst>
          </p:cNvPr>
          <p:cNvSpPr txBox="1"/>
          <p:nvPr/>
        </p:nvSpPr>
        <p:spPr>
          <a:xfrm>
            <a:off x="571693" y="1648773"/>
            <a:ext cx="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Plate</a:t>
            </a:r>
          </a:p>
          <a:p>
            <a:pPr algn="ctr"/>
            <a:r>
              <a:rPr lang="en-US" sz="2400" dirty="0"/>
              <a:t>5-8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3F4C7-C806-4480-94E9-96B669C67DC5}"/>
              </a:ext>
            </a:extLst>
          </p:cNvPr>
          <p:cNvSpPr txBox="1"/>
          <p:nvPr/>
        </p:nvSpPr>
        <p:spPr>
          <a:xfrm>
            <a:off x="571693" y="3006721"/>
            <a:ext cx="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Plate</a:t>
            </a:r>
          </a:p>
          <a:p>
            <a:pPr algn="ctr"/>
            <a:r>
              <a:rPr lang="en-US" sz="2400" dirty="0"/>
              <a:t>9-12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B2CEB3-A49D-497B-B34A-2E7A4C790262}"/>
              </a:ext>
            </a:extLst>
          </p:cNvPr>
          <p:cNvSpPr txBox="1"/>
          <p:nvPr/>
        </p:nvSpPr>
        <p:spPr>
          <a:xfrm>
            <a:off x="526905" y="4365407"/>
            <a:ext cx="90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Plate</a:t>
            </a:r>
          </a:p>
          <a:p>
            <a:pPr algn="ctr"/>
            <a:r>
              <a:rPr lang="en-US" sz="2400" dirty="0"/>
              <a:t>13-16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8DFA0-880A-4EA8-935B-4BA87F77FAED}"/>
              </a:ext>
            </a:extLst>
          </p:cNvPr>
          <p:cNvSpPr txBox="1"/>
          <p:nvPr/>
        </p:nvSpPr>
        <p:spPr>
          <a:xfrm>
            <a:off x="526905" y="5724093"/>
            <a:ext cx="90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Plate</a:t>
            </a:r>
          </a:p>
          <a:p>
            <a:pPr algn="ctr"/>
            <a:r>
              <a:rPr lang="en-US" sz="2400" dirty="0"/>
              <a:t>17-20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54D8F2-E30E-4722-A383-3254A060949D}"/>
              </a:ext>
            </a:extLst>
          </p:cNvPr>
          <p:cNvSpPr txBox="1"/>
          <p:nvPr/>
        </p:nvSpPr>
        <p:spPr>
          <a:xfrm>
            <a:off x="7284720" y="416560"/>
            <a:ext cx="3160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Array plates</a:t>
            </a:r>
          </a:p>
        </p:txBody>
      </p:sp>
    </p:spTree>
    <p:extLst>
      <p:ext uri="{BB962C8B-B14F-4D97-AF65-F5344CB8AC3E}">
        <p14:creationId xmlns:p14="http://schemas.microsoft.com/office/powerpoint/2010/main" val="134984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1BB1-82A4-4934-8D50-CED62C41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505"/>
            <a:ext cx="10515600" cy="103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AB_HetY1Hcomp-1_1-4_5mM_3AT_X-gal_1d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55EB5-3BA7-4764-A0D5-751A1896212D}"/>
              </a:ext>
            </a:extLst>
          </p:cNvPr>
          <p:cNvSpPr txBox="1"/>
          <p:nvPr/>
        </p:nvSpPr>
        <p:spPr>
          <a:xfrm flipH="1">
            <a:off x="2221228" y="3742054"/>
            <a:ext cx="2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Name of experiment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602E89F-AB57-445D-A35B-590518844CCE}"/>
              </a:ext>
            </a:extLst>
          </p:cNvPr>
          <p:cNvSpPr/>
          <p:nvPr/>
        </p:nvSpPr>
        <p:spPr>
          <a:xfrm>
            <a:off x="5013960" y="2353945"/>
            <a:ext cx="233680" cy="41656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E7A2F-4EF4-40F2-95D9-DC4125E30903}"/>
              </a:ext>
            </a:extLst>
          </p:cNvPr>
          <p:cNvSpPr txBox="1"/>
          <p:nvPr/>
        </p:nvSpPr>
        <p:spPr>
          <a:xfrm flipH="1">
            <a:off x="4597400" y="1522948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DNA bait #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C2B98C-0642-47F1-BBC8-D4D9EBD9E517}"/>
              </a:ext>
            </a:extLst>
          </p:cNvPr>
          <p:cNvSpPr/>
          <p:nvPr/>
        </p:nvSpPr>
        <p:spPr>
          <a:xfrm rot="16200000">
            <a:off x="3122930" y="2198370"/>
            <a:ext cx="355600" cy="2867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0D45B0-F18B-4FC3-AB4B-9EF786F9227B}"/>
              </a:ext>
            </a:extLst>
          </p:cNvPr>
          <p:cNvSpPr/>
          <p:nvPr/>
        </p:nvSpPr>
        <p:spPr>
          <a:xfrm rot="16200000">
            <a:off x="5754370" y="3275330"/>
            <a:ext cx="355600" cy="713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11A21-B901-4E4D-A6B2-9B067BDC7317}"/>
              </a:ext>
            </a:extLst>
          </p:cNvPr>
          <p:cNvSpPr txBox="1"/>
          <p:nvPr/>
        </p:nvSpPr>
        <p:spPr>
          <a:xfrm flipH="1">
            <a:off x="5326379" y="3742054"/>
            <a:ext cx="12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Array plate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E2539A6-E784-4845-9B52-DCF80AC842B2}"/>
              </a:ext>
            </a:extLst>
          </p:cNvPr>
          <p:cNvSpPr/>
          <p:nvPr/>
        </p:nvSpPr>
        <p:spPr>
          <a:xfrm rot="16200000">
            <a:off x="10681970" y="3346450"/>
            <a:ext cx="355601" cy="5714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8E407-B0AA-4637-A774-851DF500AD74}"/>
              </a:ext>
            </a:extLst>
          </p:cNvPr>
          <p:cNvSpPr txBox="1"/>
          <p:nvPr/>
        </p:nvSpPr>
        <p:spPr>
          <a:xfrm flipH="1">
            <a:off x="10129520" y="3737432"/>
            <a:ext cx="146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Day the image was taken</a:t>
            </a:r>
          </a:p>
        </p:txBody>
      </p:sp>
    </p:spTree>
    <p:extLst>
      <p:ext uri="{BB962C8B-B14F-4D97-AF65-F5344CB8AC3E}">
        <p14:creationId xmlns:p14="http://schemas.microsoft.com/office/powerpoint/2010/main" val="6567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49CD-43AB-4448-B98B-577391FE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Empty_empty</a:t>
            </a:r>
            <a:r>
              <a:rPr lang="en-US" dirty="0"/>
              <a:t> controls for normalization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201CF8-22C2-4B5B-96AC-8C2E9041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89292"/>
              </p:ext>
            </p:extLst>
          </p:nvPr>
        </p:nvGraphicFramePr>
        <p:xfrm>
          <a:off x="2032000" y="2335106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920">
                  <a:extLst>
                    <a:ext uri="{9D8B030D-6E8A-4147-A177-3AD203B41FA5}">
                      <a16:colId xmlns:a16="http://schemas.microsoft.com/office/drawing/2014/main" val="3444152453"/>
                    </a:ext>
                  </a:extLst>
                </a:gridCol>
                <a:gridCol w="5720080">
                  <a:extLst>
                    <a:ext uri="{9D8B030D-6E8A-4147-A177-3AD203B41FA5}">
                      <a16:colId xmlns:a16="http://schemas.microsoft.com/office/drawing/2014/main" val="3441132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Array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Empty_empty</a:t>
                      </a:r>
                      <a:r>
                        <a:rPr lang="en-US" sz="2400" dirty="0"/>
                        <a:t> control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24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1-B3, 1-C5, 1-D7, 1-E9, 1-F11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5-B3, 5-C5, 5-D7, 5-E9, 5-F11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8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9-B3, 9-C5, 9-D7, 9-E9, 9-F11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13-16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13-B3, 13-C5, 13-D7, 13-E9, 13-F11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0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17-20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17-B3, 17-C5, 17-D7, 17-E9, 17-F11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6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69B9-708B-4B95-93D0-9BD888CD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only within an array 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6C13B-B2A1-4739-ABD2-2588E6BA5484}"/>
              </a:ext>
            </a:extLst>
          </p:cNvPr>
          <p:cNvSpPr/>
          <p:nvPr/>
        </p:nvSpPr>
        <p:spPr>
          <a:xfrm>
            <a:off x="1974215" y="2103119"/>
            <a:ext cx="2717800" cy="1696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500DD-2159-4C84-8CC6-2482D5675ABE}"/>
              </a:ext>
            </a:extLst>
          </p:cNvPr>
          <p:cNvSpPr txBox="1"/>
          <p:nvPr/>
        </p:nvSpPr>
        <p:spPr>
          <a:xfrm flipH="1">
            <a:off x="2568257" y="2444000"/>
            <a:ext cx="152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Array Plate 1-4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E6F88-6B0F-4E2C-874B-4164F98B9527}"/>
              </a:ext>
            </a:extLst>
          </p:cNvPr>
          <p:cNvSpPr/>
          <p:nvPr/>
        </p:nvSpPr>
        <p:spPr>
          <a:xfrm>
            <a:off x="7025640" y="2103120"/>
            <a:ext cx="2717800" cy="1696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5943E-2467-4443-8FCA-9771E5FD3D30}"/>
              </a:ext>
            </a:extLst>
          </p:cNvPr>
          <p:cNvSpPr txBox="1"/>
          <p:nvPr/>
        </p:nvSpPr>
        <p:spPr>
          <a:xfrm flipH="1">
            <a:off x="7619682" y="2444001"/>
            <a:ext cx="152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Array Plate 5-8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1D0D7-ECBC-4784-A185-A9416638D014}"/>
              </a:ext>
            </a:extLst>
          </p:cNvPr>
          <p:cNvSpPr txBox="1"/>
          <p:nvPr/>
        </p:nvSpPr>
        <p:spPr>
          <a:xfrm>
            <a:off x="1627188" y="4151421"/>
            <a:ext cx="11817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A_B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D7504-A577-4C08-A685-8DF1CBD09B02}"/>
              </a:ext>
            </a:extLst>
          </p:cNvPr>
          <p:cNvSpPr txBox="1"/>
          <p:nvPr/>
        </p:nvSpPr>
        <p:spPr>
          <a:xfrm>
            <a:off x="6669405" y="4151420"/>
            <a:ext cx="11753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A_C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980AF-8D0E-4338-BEBA-020FCA4062FA}"/>
              </a:ext>
            </a:extLst>
          </p:cNvPr>
          <p:cNvSpPr txBox="1"/>
          <p:nvPr/>
        </p:nvSpPr>
        <p:spPr>
          <a:xfrm>
            <a:off x="2218055" y="5051474"/>
            <a:ext cx="18817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A_empty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AF03C-01D4-47BD-B455-0781223AFEBF}"/>
              </a:ext>
            </a:extLst>
          </p:cNvPr>
          <p:cNvSpPr txBox="1"/>
          <p:nvPr/>
        </p:nvSpPr>
        <p:spPr>
          <a:xfrm>
            <a:off x="3037377" y="5773896"/>
            <a:ext cx="281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empty_empty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DEA0-F531-445F-B8C6-39F66955B3B6}"/>
              </a:ext>
            </a:extLst>
          </p:cNvPr>
          <p:cNvSpPr txBox="1"/>
          <p:nvPr/>
        </p:nvSpPr>
        <p:spPr>
          <a:xfrm>
            <a:off x="7353606" y="5051474"/>
            <a:ext cx="18817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A_empty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0BCB4-0C47-4E7C-9D84-B9EF4E79ADE8}"/>
              </a:ext>
            </a:extLst>
          </p:cNvPr>
          <p:cNvSpPr txBox="1"/>
          <p:nvPr/>
        </p:nvSpPr>
        <p:spPr>
          <a:xfrm>
            <a:off x="8172928" y="5773896"/>
            <a:ext cx="2814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/>
              <a:t>empty_empty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6D25B6-41CB-410C-B362-BEC0F476B835}"/>
              </a:ext>
            </a:extLst>
          </p:cNvPr>
          <p:cNvCxnSpPr>
            <a:stCxn id="8" idx="0"/>
          </p:cNvCxnSpPr>
          <p:nvPr/>
        </p:nvCxnSpPr>
        <p:spPr>
          <a:xfrm flipV="1">
            <a:off x="2218055" y="3429000"/>
            <a:ext cx="0" cy="7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C7DB36-C4A9-49BD-A17B-B5EAA31311E1}"/>
              </a:ext>
            </a:extLst>
          </p:cNvPr>
          <p:cNvCxnSpPr>
            <a:cxnSpLocks/>
          </p:cNvCxnSpPr>
          <p:nvPr/>
        </p:nvCxnSpPr>
        <p:spPr>
          <a:xfrm flipV="1">
            <a:off x="3315335" y="3505200"/>
            <a:ext cx="0" cy="154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7A223-9D89-41A0-99A6-981CEBD2483A}"/>
              </a:ext>
            </a:extLst>
          </p:cNvPr>
          <p:cNvCxnSpPr>
            <a:cxnSpLocks/>
          </p:cNvCxnSpPr>
          <p:nvPr/>
        </p:nvCxnSpPr>
        <p:spPr>
          <a:xfrm flipV="1">
            <a:off x="4443095" y="3502134"/>
            <a:ext cx="0" cy="22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DFF73-60B0-45AA-913C-FE77B00B306B}"/>
              </a:ext>
            </a:extLst>
          </p:cNvPr>
          <p:cNvCxnSpPr/>
          <p:nvPr/>
        </p:nvCxnSpPr>
        <p:spPr>
          <a:xfrm flipV="1">
            <a:off x="7257415" y="3429000"/>
            <a:ext cx="0" cy="7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55E396-F2C8-4CD1-8391-C50368A9B7AC}"/>
              </a:ext>
            </a:extLst>
          </p:cNvPr>
          <p:cNvCxnSpPr>
            <a:cxnSpLocks/>
          </p:cNvCxnSpPr>
          <p:nvPr/>
        </p:nvCxnSpPr>
        <p:spPr>
          <a:xfrm flipV="1">
            <a:off x="8354695" y="3505200"/>
            <a:ext cx="0" cy="154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923568-4E0B-4FE3-84D3-0450F26D9D9A}"/>
              </a:ext>
            </a:extLst>
          </p:cNvPr>
          <p:cNvCxnSpPr>
            <a:cxnSpLocks/>
          </p:cNvCxnSpPr>
          <p:nvPr/>
        </p:nvCxnSpPr>
        <p:spPr>
          <a:xfrm flipV="1">
            <a:off x="9482455" y="3505200"/>
            <a:ext cx="0" cy="22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7DAA15-C766-40B0-8FB1-6284303D6125}"/>
              </a:ext>
            </a:extLst>
          </p:cNvPr>
          <p:cNvSpPr/>
          <p:nvPr/>
        </p:nvSpPr>
        <p:spPr>
          <a:xfrm rot="810999">
            <a:off x="624349" y="4092051"/>
            <a:ext cx="5710890" cy="2544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C30609-C04D-47AD-814D-C6180FB14CD7}"/>
              </a:ext>
            </a:extLst>
          </p:cNvPr>
          <p:cNvSpPr/>
          <p:nvPr/>
        </p:nvSpPr>
        <p:spPr>
          <a:xfrm rot="810999">
            <a:off x="5923112" y="4061157"/>
            <a:ext cx="5710890" cy="2544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194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Empty_empty controls for normalization</vt:lpstr>
      <vt:lpstr>Compare only within an array 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Berenson</dc:creator>
  <cp:lastModifiedBy>Anna Berenson</cp:lastModifiedBy>
  <cp:revision>1</cp:revision>
  <dcterms:created xsi:type="dcterms:W3CDTF">2021-11-11T13:51:57Z</dcterms:created>
  <dcterms:modified xsi:type="dcterms:W3CDTF">2021-11-11T16:45:54Z</dcterms:modified>
</cp:coreProperties>
</file>