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632D1AB9-6E85-4A36-B1AC-3FFC57618B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7B0D76-44BA-4C02-981B-B628F3842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1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1AB9-6E85-4A36-B1AC-3FFC57618B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0D76-44BA-4C02-981B-B628F3842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3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1AB9-6E85-4A36-B1AC-3FFC57618B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0D76-44BA-4C02-981B-B628F3842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75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1AB9-6E85-4A36-B1AC-3FFC57618B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0D76-44BA-4C02-981B-B628F3842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5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1AB9-6E85-4A36-B1AC-3FFC57618B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0D76-44BA-4C02-981B-B628F3842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59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1AB9-6E85-4A36-B1AC-3FFC57618B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0D76-44BA-4C02-981B-B628F3842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42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1AB9-6E85-4A36-B1AC-3FFC57618B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0D76-44BA-4C02-981B-B628F3842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34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1AB9-6E85-4A36-B1AC-3FFC57618B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0D76-44BA-4C02-981B-B628F3842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22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1AB9-6E85-4A36-B1AC-3FFC57618B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0D76-44BA-4C02-981B-B628F3842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6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1AB9-6E85-4A36-B1AC-3FFC57618B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0D76-44BA-4C02-981B-B628F3842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1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1AB9-6E85-4A36-B1AC-3FFC57618B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0D76-44BA-4C02-981B-B628F3842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1AB9-6E85-4A36-B1AC-3FFC57618B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0D76-44BA-4C02-981B-B628F3842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5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1AB9-6E85-4A36-B1AC-3FFC57618B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0D76-44BA-4C02-981B-B628F3842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1AB9-6E85-4A36-B1AC-3FFC57618B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0D76-44BA-4C02-981B-B628F3842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1AB9-6E85-4A36-B1AC-3FFC57618B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0D76-44BA-4C02-981B-B628F3842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1AB9-6E85-4A36-B1AC-3FFC57618B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0D76-44BA-4C02-981B-B628F3842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6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1AB9-6E85-4A36-B1AC-3FFC57618B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0D76-44BA-4C02-981B-B628F3842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0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32D1AB9-6E85-4A36-B1AC-3FFC57618B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7B0D76-44BA-4C02-981B-B628F3842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5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 Quiz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Number 4</a:t>
            </a:r>
          </a:p>
          <a:p>
            <a:r>
              <a:rPr lang="en-US" dirty="0"/>
              <a:t>Members: Chris Cox &amp; Charles Ritchie</a:t>
            </a:r>
          </a:p>
        </p:txBody>
      </p:sp>
    </p:spTree>
    <p:extLst>
      <p:ext uri="{BB962C8B-B14F-4D97-AF65-F5344CB8AC3E}">
        <p14:creationId xmlns:p14="http://schemas.microsoft.com/office/powerpoint/2010/main" val="380383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Provide  a replacement for </a:t>
            </a:r>
            <a:r>
              <a:rPr lang="en-US" sz="2800" dirty="0" err="1"/>
              <a:t>iClicker</a:t>
            </a:r>
            <a:endParaRPr lang="en-US" sz="2800" dirty="0"/>
          </a:p>
          <a:p>
            <a:pPr lvl="1"/>
            <a:r>
              <a:rPr lang="en-US" sz="2800" dirty="0"/>
              <a:t>Free</a:t>
            </a:r>
          </a:p>
          <a:p>
            <a:pPr lvl="1"/>
            <a:r>
              <a:rPr lang="en-US" sz="2800" dirty="0"/>
              <a:t>Easy to use</a:t>
            </a:r>
          </a:p>
          <a:p>
            <a:pPr lvl="1"/>
            <a:r>
              <a:rPr lang="en-US" sz="2800" dirty="0"/>
              <a:t>Saves locally</a:t>
            </a:r>
          </a:p>
          <a:p>
            <a:endParaRPr lang="en-US" sz="2800" dirty="0"/>
          </a:p>
          <a:p>
            <a:r>
              <a:rPr lang="en-US" sz="2800" dirty="0"/>
              <a:t>Prevent students from skipping class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20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Target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College Students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Professors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675" y="2283692"/>
            <a:ext cx="2463381" cy="437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9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Application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388" y="2166399"/>
            <a:ext cx="8946541" cy="4195481"/>
          </a:xfrm>
        </p:spPr>
        <p:txBody>
          <a:bodyPr>
            <a:noAutofit/>
          </a:bodyPr>
          <a:lstStyle/>
          <a:p>
            <a:r>
              <a:rPr lang="en-US" sz="2600" dirty="0"/>
              <a:t>Multiple quiz question types</a:t>
            </a:r>
          </a:p>
          <a:p>
            <a:pPr lvl="1"/>
            <a:r>
              <a:rPr lang="en-US" sz="2600" dirty="0"/>
              <a:t>Short Answer</a:t>
            </a:r>
          </a:p>
          <a:p>
            <a:pPr lvl="1"/>
            <a:r>
              <a:rPr lang="en-US" sz="2600" dirty="0"/>
              <a:t>Multiple Choice</a:t>
            </a:r>
          </a:p>
          <a:p>
            <a:pPr lvl="1"/>
            <a:endParaRPr lang="en-US" sz="2600" dirty="0"/>
          </a:p>
          <a:p>
            <a:r>
              <a:rPr lang="en-US" sz="2600" dirty="0"/>
              <a:t>Immediate grade feedback for multiple choice questions</a:t>
            </a:r>
          </a:p>
          <a:p>
            <a:endParaRPr lang="en-US" sz="2600" dirty="0"/>
          </a:p>
          <a:p>
            <a:r>
              <a:rPr lang="en-US" sz="2600" dirty="0"/>
              <a:t>Easily accessible for the professor to view quiz submissions</a:t>
            </a:r>
          </a:p>
          <a:p>
            <a:endParaRPr lang="en-US" sz="2800" dirty="0"/>
          </a:p>
          <a:p>
            <a:r>
              <a:rPr lang="en-US" sz="2800" dirty="0"/>
              <a:t>FREE for the students!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023" y="2309247"/>
            <a:ext cx="2450851" cy="435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9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Complete server/client communication</a:t>
            </a:r>
          </a:p>
          <a:p>
            <a:endParaRPr lang="en-US" sz="2400" dirty="0"/>
          </a:p>
          <a:p>
            <a:r>
              <a:rPr lang="en-US" sz="2400" dirty="0"/>
              <a:t>Saves quiz results locally/immediately for the professor</a:t>
            </a:r>
          </a:p>
          <a:p>
            <a:pPr lvl="1"/>
            <a:r>
              <a:rPr lang="en-US" sz="2400" dirty="0"/>
              <a:t>(No downloading files)</a:t>
            </a:r>
          </a:p>
          <a:p>
            <a:pPr lvl="1"/>
            <a:endParaRPr lang="en-US" sz="2400" dirty="0"/>
          </a:p>
          <a:p>
            <a:r>
              <a:rPr lang="en-US" sz="2400" dirty="0"/>
              <a:t>Unique QR code scanner implemented</a:t>
            </a:r>
          </a:p>
          <a:p>
            <a:endParaRPr lang="en-US" sz="2400" dirty="0"/>
          </a:p>
          <a:p>
            <a:r>
              <a:rPr lang="en-US" sz="2400" dirty="0"/>
              <a:t>Unlimited number of editable questions for the professor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516" y="2453188"/>
            <a:ext cx="2393156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4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Auto-generate QR code for server</a:t>
            </a:r>
          </a:p>
          <a:p>
            <a:endParaRPr lang="en-US" sz="2800" dirty="0"/>
          </a:p>
          <a:p>
            <a:r>
              <a:rPr lang="en-US" sz="2800" dirty="0"/>
              <a:t>On spot grading for short answer questions</a:t>
            </a:r>
          </a:p>
          <a:p>
            <a:endParaRPr lang="en-US" sz="2800" dirty="0"/>
          </a:p>
          <a:p>
            <a:r>
              <a:rPr lang="en-US" sz="2800" dirty="0"/>
              <a:t>Auto-upload grading to canvas</a:t>
            </a:r>
          </a:p>
          <a:p>
            <a:pPr lvl="1"/>
            <a:r>
              <a:rPr lang="en-US" sz="2800" dirty="0"/>
              <a:t>Eliminate professors 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06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78</TotalTime>
  <Words>122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Present Quiz</vt:lpstr>
      <vt:lpstr>Application Goals</vt:lpstr>
      <vt:lpstr>Target Users</vt:lpstr>
      <vt:lpstr>Main Application Functions</vt:lpstr>
      <vt:lpstr>Unique Features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 Quiz</dc:title>
  <dc:creator>chris cox</dc:creator>
  <cp:lastModifiedBy>chris cox</cp:lastModifiedBy>
  <cp:revision>6</cp:revision>
  <dcterms:created xsi:type="dcterms:W3CDTF">2017-05-01T22:00:41Z</dcterms:created>
  <dcterms:modified xsi:type="dcterms:W3CDTF">2017-05-01T23:19:09Z</dcterms:modified>
</cp:coreProperties>
</file>