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0799763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 snapToGrid="0">
      <p:cViewPr varScale="1">
        <p:scale>
          <a:sx n="137" d="100"/>
          <a:sy n="137" d="100"/>
        </p:scale>
        <p:origin x="21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706933"/>
            <a:ext cx="8099822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2268784"/>
            <a:ext cx="8099822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115EA-76EC-B54F-99FF-84FD06ECB6A7}" type="datetimeFigureOut">
              <a:rPr lang="en-DE" smtClean="0"/>
              <a:t>26.06.23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1580-D8BD-904B-9D3F-E6B3B68CFE0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79108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115EA-76EC-B54F-99FF-84FD06ECB6A7}" type="datetimeFigureOut">
              <a:rPr lang="en-DE" smtClean="0"/>
              <a:t>26.06.23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1580-D8BD-904B-9D3F-E6B3B68CFE0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32888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229978"/>
            <a:ext cx="2328699" cy="366065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229978"/>
            <a:ext cx="6851100" cy="366065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115EA-76EC-B54F-99FF-84FD06ECB6A7}" type="datetimeFigureOut">
              <a:rPr lang="en-DE" smtClean="0"/>
              <a:t>26.06.23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1580-D8BD-904B-9D3F-E6B3B68CFE0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97489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115EA-76EC-B54F-99FF-84FD06ECB6A7}" type="datetimeFigureOut">
              <a:rPr lang="en-DE" smtClean="0"/>
              <a:t>26.06.23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1580-D8BD-904B-9D3F-E6B3B68CFE0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61174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076898"/>
            <a:ext cx="9314796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2890725"/>
            <a:ext cx="9314796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115EA-76EC-B54F-99FF-84FD06ECB6A7}" type="datetimeFigureOut">
              <a:rPr lang="en-DE" smtClean="0"/>
              <a:t>26.06.23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1580-D8BD-904B-9D3F-E6B3B68CFE0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646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149890"/>
            <a:ext cx="4589899" cy="274073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149890"/>
            <a:ext cx="4589899" cy="274073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115EA-76EC-B54F-99FF-84FD06ECB6A7}" type="datetimeFigureOut">
              <a:rPr lang="en-DE" smtClean="0"/>
              <a:t>26.06.23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1580-D8BD-904B-9D3F-E6B3B68CFE0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54588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229978"/>
            <a:ext cx="9314796" cy="83492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1058899"/>
            <a:ext cx="4568806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1577849"/>
            <a:ext cx="4568806" cy="23207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1058899"/>
            <a:ext cx="4591306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1577849"/>
            <a:ext cx="4591306" cy="23207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115EA-76EC-B54F-99FF-84FD06ECB6A7}" type="datetimeFigureOut">
              <a:rPr lang="en-DE" smtClean="0"/>
              <a:t>26.06.23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1580-D8BD-904B-9D3F-E6B3B68CFE0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07948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115EA-76EC-B54F-99FF-84FD06ECB6A7}" type="datetimeFigureOut">
              <a:rPr lang="en-DE" smtClean="0"/>
              <a:t>26.06.23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1580-D8BD-904B-9D3F-E6B3B68CFE0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59674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115EA-76EC-B54F-99FF-84FD06ECB6A7}" type="datetimeFigureOut">
              <a:rPr lang="en-DE" smtClean="0"/>
              <a:t>26.06.23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1580-D8BD-904B-9D3F-E6B3B68CFE0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98866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287972"/>
            <a:ext cx="3483204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621941"/>
            <a:ext cx="5467380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295877"/>
            <a:ext cx="3483204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115EA-76EC-B54F-99FF-84FD06ECB6A7}" type="datetimeFigureOut">
              <a:rPr lang="en-DE" smtClean="0"/>
              <a:t>26.06.23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1580-D8BD-904B-9D3F-E6B3B68CFE0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79548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287972"/>
            <a:ext cx="3483204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621941"/>
            <a:ext cx="5467380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295877"/>
            <a:ext cx="3483204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115EA-76EC-B54F-99FF-84FD06ECB6A7}" type="datetimeFigureOut">
              <a:rPr lang="en-DE" smtClean="0"/>
              <a:t>26.06.23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1580-D8BD-904B-9D3F-E6B3B68CFE0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16779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229978"/>
            <a:ext cx="9314796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149890"/>
            <a:ext cx="9314796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4003618"/>
            <a:ext cx="242994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115EA-76EC-B54F-99FF-84FD06ECB6A7}" type="datetimeFigureOut">
              <a:rPr lang="en-DE" smtClean="0"/>
              <a:t>26.06.23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4003618"/>
            <a:ext cx="364492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4003618"/>
            <a:ext cx="242994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11580-D8BD-904B-9D3F-E6B3B68CFE0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20155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615F5D-8A8C-DD8D-F7AC-9E2288431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073" y="308674"/>
            <a:ext cx="2491473" cy="1400356"/>
          </a:xfrm>
          <a:prstGeom prst="rect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4AF9AB-5797-B202-BF10-33AACC1AD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071" y="1828800"/>
            <a:ext cx="2491474" cy="1400356"/>
          </a:xfrm>
          <a:prstGeom prst="rect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26B9E4-BE50-2250-CC5F-029DBB7BE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4808" y="308674"/>
            <a:ext cx="4384955" cy="29204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A6E19E-B78E-3525-75E2-0CE8CC80E578}"/>
              </a:ext>
            </a:extLst>
          </p:cNvPr>
          <p:cNvSpPr txBox="1"/>
          <p:nvPr/>
        </p:nvSpPr>
        <p:spPr>
          <a:xfrm>
            <a:off x="0" y="0"/>
            <a:ext cx="570030" cy="30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6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F0729C-65A2-E896-F3B6-5A82219B4937}"/>
              </a:ext>
            </a:extLst>
          </p:cNvPr>
          <p:cNvSpPr txBox="1"/>
          <p:nvPr/>
        </p:nvSpPr>
        <p:spPr>
          <a:xfrm>
            <a:off x="3477826" y="0"/>
            <a:ext cx="570030" cy="30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6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45DB67-66AE-7DC0-29D4-44561EED4E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797" y="308674"/>
            <a:ext cx="2622781" cy="292048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81122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P.</dc:creator>
  <cp:lastModifiedBy>Julia P.</cp:lastModifiedBy>
  <cp:revision>10</cp:revision>
  <dcterms:created xsi:type="dcterms:W3CDTF">2023-06-08T13:23:05Z</dcterms:created>
  <dcterms:modified xsi:type="dcterms:W3CDTF">2023-06-26T13:59:34Z</dcterms:modified>
</cp:coreProperties>
</file>