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799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>
        <p:scale>
          <a:sx n="98" d="100"/>
          <a:sy n="98" d="100"/>
        </p:scale>
        <p:origin x="1536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910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288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748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11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6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458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9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967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886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54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677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15EA-76EC-B54F-99FF-84FD06ECB6A7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01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615F5D-8A8C-DD8D-F7AC-9E228843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5" y="242715"/>
            <a:ext cx="3431632" cy="1928781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AF9AB-5797-B202-BF10-33AACC1A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6" y="2295547"/>
            <a:ext cx="3431631" cy="192878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6B9E4-BE50-2250-CC5F-029DBB7BE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670" y="161414"/>
            <a:ext cx="6100257" cy="4062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6E19E-B78E-3525-75E2-0CE8CC80E578}"/>
              </a:ext>
            </a:extLst>
          </p:cNvPr>
          <p:cNvSpPr txBox="1"/>
          <p:nvPr/>
        </p:nvSpPr>
        <p:spPr>
          <a:xfrm>
            <a:off x="0" y="0"/>
            <a:ext cx="57003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6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0729C-65A2-E896-F3B6-5A82219B4937}"/>
              </a:ext>
            </a:extLst>
          </p:cNvPr>
          <p:cNvSpPr txBox="1"/>
          <p:nvPr/>
        </p:nvSpPr>
        <p:spPr>
          <a:xfrm>
            <a:off x="3955592" y="0"/>
            <a:ext cx="57003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6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112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P.</dc:creator>
  <cp:lastModifiedBy>Julia P.</cp:lastModifiedBy>
  <cp:revision>9</cp:revision>
  <dcterms:created xsi:type="dcterms:W3CDTF">2023-06-08T13:23:05Z</dcterms:created>
  <dcterms:modified xsi:type="dcterms:W3CDTF">2023-06-08T13:32:18Z</dcterms:modified>
</cp:coreProperties>
</file>