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22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19213-BCCA-482D-BEBC-A5751A758F74}" v="34" dt="2023-06-29T16:32:28.595"/>
    <p1510:client id="{938B61BA-98AD-41E6-95ED-C75E8AF277E1}" v="1675" dt="2023-06-29T17:21:54.34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von, Tarik (STFC,RAL,SC)" userId="S::tarik.drevon@stfc.ac.uk::0f2c1bce-09a4-47af-a759-deaa3cf8dcd8" providerId="AD" clId="Web-{938B61BA-98AD-41E6-95ED-C75E8AF277E1}"/>
    <pc:docChg chg="addSld delSld modSld">
      <pc:chgData name="Drevon, Tarik (STFC,RAL,SC)" userId="S::tarik.drevon@stfc.ac.uk::0f2c1bce-09a4-47af-a759-deaa3cf8dcd8" providerId="AD" clId="Web-{938B61BA-98AD-41E6-95ED-C75E8AF277E1}" dt="2023-06-29T17:21:54.340" v="1038"/>
      <pc:docMkLst>
        <pc:docMk/>
      </pc:docMkLst>
      <pc:sldChg chg="addSp delSp modSp">
        <pc:chgData name="Drevon, Tarik (STFC,RAL,SC)" userId="S::tarik.drevon@stfc.ac.uk::0f2c1bce-09a4-47af-a759-deaa3cf8dcd8" providerId="AD" clId="Web-{938B61BA-98AD-41E6-95ED-C75E8AF277E1}" dt="2023-06-29T17:02:22.748" v="667" actId="14100"/>
        <pc:sldMkLst>
          <pc:docMk/>
          <pc:sldMk cId="0" sldId="256"/>
        </pc:sldMkLst>
        <pc:spChg chg="add mod">
          <ac:chgData name="Drevon, Tarik (STFC,RAL,SC)" userId="S::tarik.drevon@stfc.ac.uk::0f2c1bce-09a4-47af-a759-deaa3cf8dcd8" providerId="AD" clId="Web-{938B61BA-98AD-41E6-95ED-C75E8AF277E1}" dt="2023-06-29T17:00:30.463" v="617" actId="1076"/>
          <ac:spMkLst>
            <pc:docMk/>
            <pc:sldMk cId="0" sldId="256"/>
            <ac:spMk id="3" creationId="{74F95BFB-D40D-BF73-AE01-A7DD07F3D112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01:17.980" v="625" actId="1076"/>
          <ac:spMkLst>
            <pc:docMk/>
            <pc:sldMk cId="0" sldId="256"/>
            <ac:spMk id="4" creationId="{496409EB-DDDA-A1AC-4843-871458B0E886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52:33.389" v="349" actId="1076"/>
          <ac:spMkLst>
            <pc:docMk/>
            <pc:sldMk cId="0" sldId="256"/>
            <ac:spMk id="6" creationId="{D9B43D84-04E7-DA75-E2AD-D9C380CB9205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56:52.130" v="473" actId="1076"/>
          <ac:spMkLst>
            <pc:docMk/>
            <pc:sldMk cId="0" sldId="256"/>
            <ac:spMk id="10" creationId="{CE5D1474-53C9-D7A8-7C7D-23D00DFC6926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54:27.454" v="407" actId="1076"/>
          <ac:spMkLst>
            <pc:docMk/>
            <pc:sldMk cId="0" sldId="256"/>
            <ac:spMk id="12" creationId="{8553456D-5E22-AE15-D61F-E083D27C7406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56:57.614" v="474" actId="1076"/>
          <ac:spMkLst>
            <pc:docMk/>
            <pc:sldMk cId="0" sldId="256"/>
            <ac:spMk id="14" creationId="{EF57BBB2-7EC3-BA3D-6FBE-DCC7514C28C6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57:41.740" v="507" actId="20577"/>
          <ac:spMkLst>
            <pc:docMk/>
            <pc:sldMk cId="0" sldId="256"/>
            <ac:spMk id="16" creationId="{84BBCCF0-9101-4813-E769-DF71B976D732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01:21.480" v="627" actId="1076"/>
          <ac:spMkLst>
            <pc:docMk/>
            <pc:sldMk cId="0" sldId="256"/>
            <ac:spMk id="18" creationId="{49F3CA8B-8658-A637-B9F3-12C8393BAC85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02:00.966" v="661" actId="1076"/>
          <ac:spMkLst>
            <pc:docMk/>
            <pc:sldMk cId="0" sldId="256"/>
            <ac:spMk id="19" creationId="{68F0B722-F8F7-B251-77CA-C9CC3387544F}"/>
          </ac:spMkLst>
        </pc:spChg>
        <pc:spChg chg="mod">
          <ac:chgData name="Drevon, Tarik (STFC,RAL,SC)" userId="S::tarik.drevon@stfc.ac.uk::0f2c1bce-09a4-47af-a759-deaa3cf8dcd8" providerId="AD" clId="Web-{938B61BA-98AD-41E6-95ED-C75E8AF277E1}" dt="2023-06-29T16:35:02.409" v="39" actId="20577"/>
          <ac:spMkLst>
            <pc:docMk/>
            <pc:sldMk cId="0" sldId="256"/>
            <ac:spMk id="119" creationId="{00000000-0000-0000-0000-000000000000}"/>
          </ac:spMkLst>
        </pc:spChg>
        <pc:spChg chg="del mod">
          <ac:chgData name="Drevon, Tarik (STFC,RAL,SC)" userId="S::tarik.drevon@stfc.ac.uk::0f2c1bce-09a4-47af-a759-deaa3cf8dcd8" providerId="AD" clId="Web-{938B61BA-98AD-41E6-95ED-C75E8AF277E1}" dt="2023-06-29T16:35:07.159" v="40"/>
          <ac:spMkLst>
            <pc:docMk/>
            <pc:sldMk cId="0" sldId="256"/>
            <ac:spMk id="120" creationId="{00000000-0000-0000-0000-000000000000}"/>
          </ac:spMkLst>
        </pc:spChg>
        <pc:picChg chg="del mod">
          <ac:chgData name="Drevon, Tarik (STFC,RAL,SC)" userId="S::tarik.drevon@stfc.ac.uk::0f2c1bce-09a4-47af-a759-deaa3cf8dcd8" providerId="AD" clId="Web-{938B61BA-98AD-41E6-95ED-C75E8AF277E1}" dt="2023-06-29T16:48:25.351" v="246"/>
          <ac:picMkLst>
            <pc:docMk/>
            <pc:sldMk cId="0" sldId="256"/>
            <ac:picMk id="2" creationId="{86F0767F-26E6-1466-FC73-D183C078212D}"/>
          </ac:picMkLst>
        </pc:picChg>
        <pc:picChg chg="add del mod">
          <ac:chgData name="Drevon, Tarik (STFC,RAL,SC)" userId="S::tarik.drevon@stfc.ac.uk::0f2c1bce-09a4-47af-a759-deaa3cf8dcd8" providerId="AD" clId="Web-{938B61BA-98AD-41E6-95ED-C75E8AF277E1}" dt="2023-06-29T16:47:10.052" v="222"/>
          <ac:picMkLst>
            <pc:docMk/>
            <pc:sldMk cId="0" sldId="256"/>
            <ac:picMk id="8" creationId="{0FA58FF1-4601-2622-6472-76AA34DBB74F}"/>
          </ac:picMkLst>
        </pc:picChg>
        <pc:picChg chg="add mod ord">
          <ac:chgData name="Drevon, Tarik (STFC,RAL,SC)" userId="S::tarik.drevon@stfc.ac.uk::0f2c1bce-09a4-47af-a759-deaa3cf8dcd8" providerId="AD" clId="Web-{938B61BA-98AD-41E6-95ED-C75E8AF277E1}" dt="2023-06-29T17:00:26.995" v="616" actId="1076"/>
          <ac:picMkLst>
            <pc:docMk/>
            <pc:sldMk cId="0" sldId="256"/>
            <ac:picMk id="9" creationId="{61F8250C-DBF0-DDF0-A18C-1A1C3F8CF4B9}"/>
          </ac:picMkLst>
        </pc:picChg>
        <pc:cxnChg chg="add mod">
          <ac:chgData name="Drevon, Tarik (STFC,RAL,SC)" userId="S::tarik.drevon@stfc.ac.uk::0f2c1bce-09a4-47af-a759-deaa3cf8dcd8" providerId="AD" clId="Web-{938B61BA-98AD-41E6-95ED-C75E8AF277E1}" dt="2023-06-29T17:01:17.980" v="626" actId="1076"/>
          <ac:cxnSpMkLst>
            <pc:docMk/>
            <pc:sldMk cId="0" sldId="256"/>
            <ac:cxnSpMk id="5" creationId="{5D12D9EC-C972-4E1A-7B9B-486BD84563B2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1:04.714" v="624" actId="14100"/>
          <ac:cxnSpMkLst>
            <pc:docMk/>
            <pc:sldMk cId="0" sldId="256"/>
            <ac:cxnSpMk id="7" creationId="{3EB582AF-5FAF-9EFF-2AAE-222639477690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0:57.214" v="622" actId="14100"/>
          <ac:cxnSpMkLst>
            <pc:docMk/>
            <pc:sldMk cId="0" sldId="256"/>
            <ac:cxnSpMk id="11" creationId="{B44E4C7D-1CC5-E8C8-B282-8F6D7E643D7D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0:42.870" v="620" actId="14100"/>
          <ac:cxnSpMkLst>
            <pc:docMk/>
            <pc:sldMk cId="0" sldId="256"/>
            <ac:cxnSpMk id="13" creationId="{0A52D899-B60C-852F-1CA1-08E72B2730A2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0:39.354" v="619" actId="14100"/>
          <ac:cxnSpMkLst>
            <pc:docMk/>
            <pc:sldMk cId="0" sldId="256"/>
            <ac:cxnSpMk id="15" creationId="{A4996F2E-9C49-C4FB-282F-286C1C75FB91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0:35.432" v="618" actId="14100"/>
          <ac:cxnSpMkLst>
            <pc:docMk/>
            <pc:sldMk cId="0" sldId="256"/>
            <ac:cxnSpMk id="17" creationId="{F00C1077-8585-670E-FC3B-FBAEBE1A80D0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2:12.857" v="664" actId="14100"/>
          <ac:cxnSpMkLst>
            <pc:docMk/>
            <pc:sldMk cId="0" sldId="256"/>
            <ac:cxnSpMk id="20" creationId="{79F920CB-27DC-EBFC-EAF3-334170818E19}"/>
          </ac:cxnSpMkLst>
        </pc:cxnChg>
        <pc:cxnChg chg="add mod">
          <ac:chgData name="Drevon, Tarik (STFC,RAL,SC)" userId="S::tarik.drevon@stfc.ac.uk::0f2c1bce-09a4-47af-a759-deaa3cf8dcd8" providerId="AD" clId="Web-{938B61BA-98AD-41E6-95ED-C75E8AF277E1}" dt="2023-06-29T17:02:22.748" v="667" actId="14100"/>
          <ac:cxnSpMkLst>
            <pc:docMk/>
            <pc:sldMk cId="0" sldId="256"/>
            <ac:cxnSpMk id="21" creationId="{1879F468-5CCC-EDB5-3C9C-4B4AB5D3B297}"/>
          </ac:cxnSpMkLst>
        </pc:cxnChg>
      </pc:sldChg>
      <pc:sldChg chg="addSp delSp modSp new del">
        <pc:chgData name="Drevon, Tarik (STFC,RAL,SC)" userId="S::tarik.drevon@stfc.ac.uk::0f2c1bce-09a4-47af-a759-deaa3cf8dcd8" providerId="AD" clId="Web-{938B61BA-98AD-41E6-95ED-C75E8AF277E1}" dt="2023-06-29T16:46:40.849" v="212"/>
        <pc:sldMkLst>
          <pc:docMk/>
          <pc:sldMk cId="1063372642" sldId="258"/>
        </pc:sldMkLst>
        <pc:spChg chg="del mod">
          <ac:chgData name="Drevon, Tarik (STFC,RAL,SC)" userId="S::tarik.drevon@stfc.ac.uk::0f2c1bce-09a4-47af-a759-deaa3cf8dcd8" providerId="AD" clId="Web-{938B61BA-98AD-41E6-95ED-C75E8AF277E1}" dt="2023-06-29T16:36:15.520" v="47"/>
          <ac:spMkLst>
            <pc:docMk/>
            <pc:sldMk cId="1063372642" sldId="258"/>
            <ac:spMk id="2" creationId="{0DBEFC15-2E66-9DE2-0ED4-A8E9EF6AB5B1}"/>
          </ac:spMkLst>
        </pc:spChg>
        <pc:spChg chg="del">
          <ac:chgData name="Drevon, Tarik (STFC,RAL,SC)" userId="S::tarik.drevon@stfc.ac.uk::0f2c1bce-09a4-47af-a759-deaa3cf8dcd8" providerId="AD" clId="Web-{938B61BA-98AD-41E6-95ED-C75E8AF277E1}" dt="2023-06-29T16:36:19.020" v="48"/>
          <ac:spMkLst>
            <pc:docMk/>
            <pc:sldMk cId="1063372642" sldId="258"/>
            <ac:spMk id="3" creationId="{667BD673-D975-A10D-EE16-A6A40C882207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6:36:25.333" v="51" actId="20577"/>
          <ac:spMkLst>
            <pc:docMk/>
            <pc:sldMk cId="1063372642" sldId="258"/>
            <ac:spMk id="5" creationId="{F2DF18B0-0643-0727-0DBF-9566146A5983}"/>
          </ac:spMkLst>
        </pc:spChg>
        <pc:spChg chg="add del mod">
          <ac:chgData name="Drevon, Tarik (STFC,RAL,SC)" userId="S::tarik.drevon@stfc.ac.uk::0f2c1bce-09a4-47af-a759-deaa3cf8dcd8" providerId="AD" clId="Web-{938B61BA-98AD-41E6-95ED-C75E8AF277E1}" dt="2023-06-29T16:36:22.083" v="49"/>
          <ac:spMkLst>
            <pc:docMk/>
            <pc:sldMk cId="1063372642" sldId="258"/>
            <ac:spMk id="7" creationId="{461522E8-3FEB-FD81-75F7-78EA0754D8A6}"/>
          </ac:spMkLst>
        </pc:spChg>
        <pc:picChg chg="add mod">
          <ac:chgData name="Drevon, Tarik (STFC,RAL,SC)" userId="S::tarik.drevon@stfc.ac.uk::0f2c1bce-09a4-47af-a759-deaa3cf8dcd8" providerId="AD" clId="Web-{938B61BA-98AD-41E6-95ED-C75E8AF277E1}" dt="2023-06-29T16:39:59.948" v="75" actId="1076"/>
          <ac:picMkLst>
            <pc:docMk/>
            <pc:sldMk cId="1063372642" sldId="258"/>
            <ac:picMk id="8" creationId="{EF76777B-752D-EC49-70CF-571ACCABAFC0}"/>
          </ac:picMkLst>
        </pc:picChg>
        <pc:picChg chg="add mod">
          <ac:chgData name="Drevon, Tarik (STFC,RAL,SC)" userId="S::tarik.drevon@stfc.ac.uk::0f2c1bce-09a4-47af-a759-deaa3cf8dcd8" providerId="AD" clId="Web-{938B61BA-98AD-41E6-95ED-C75E8AF277E1}" dt="2023-06-29T16:40:07.542" v="76" actId="1076"/>
          <ac:picMkLst>
            <pc:docMk/>
            <pc:sldMk cId="1063372642" sldId="258"/>
            <ac:picMk id="9" creationId="{F8D50AC3-0A7A-8065-9D58-0DCB5887CBAA}"/>
          </ac:picMkLst>
        </pc:picChg>
        <pc:picChg chg="add mod ord">
          <ac:chgData name="Drevon, Tarik (STFC,RAL,SC)" userId="S::tarik.drevon@stfc.ac.uk::0f2c1bce-09a4-47af-a759-deaa3cf8dcd8" providerId="AD" clId="Web-{938B61BA-98AD-41E6-95ED-C75E8AF277E1}" dt="2023-06-29T16:39:54.260" v="74" actId="1076"/>
          <ac:picMkLst>
            <pc:docMk/>
            <pc:sldMk cId="1063372642" sldId="258"/>
            <ac:picMk id="10" creationId="{49A80543-FC75-6609-2824-99B8515D7940}"/>
          </ac:picMkLst>
        </pc:picChg>
      </pc:sldChg>
      <pc:sldChg chg="addSp delSp modSp new">
        <pc:chgData name="Drevon, Tarik (STFC,RAL,SC)" userId="S::tarik.drevon@stfc.ac.uk::0f2c1bce-09a4-47af-a759-deaa3cf8dcd8" providerId="AD" clId="Web-{938B61BA-98AD-41E6-95ED-C75E8AF277E1}" dt="2023-06-29T17:21:44.714" v="1036" actId="20577"/>
        <pc:sldMkLst>
          <pc:docMk/>
          <pc:sldMk cId="1860992339" sldId="258"/>
        </pc:sldMkLst>
        <pc:spChg chg="del">
          <ac:chgData name="Drevon, Tarik (STFC,RAL,SC)" userId="S::tarik.drevon@stfc.ac.uk::0f2c1bce-09a4-47af-a759-deaa3cf8dcd8" providerId="AD" clId="Web-{938B61BA-98AD-41E6-95ED-C75E8AF277E1}" dt="2023-06-29T17:03:25.562" v="670"/>
          <ac:spMkLst>
            <pc:docMk/>
            <pc:sldMk cId="1860992339" sldId="258"/>
            <ac:spMk id="2" creationId="{A9DB195F-6361-9184-04E0-42BBA4E3F7BD}"/>
          </ac:spMkLst>
        </pc:spChg>
        <pc:spChg chg="del">
          <ac:chgData name="Drevon, Tarik (STFC,RAL,SC)" userId="S::tarik.drevon@stfc.ac.uk::0f2c1bce-09a4-47af-a759-deaa3cf8dcd8" providerId="AD" clId="Web-{938B61BA-98AD-41E6-95ED-C75E8AF277E1}" dt="2023-06-29T17:03:26.702" v="671"/>
          <ac:spMkLst>
            <pc:docMk/>
            <pc:sldMk cId="1860992339" sldId="258"/>
            <ac:spMk id="3" creationId="{27714B0E-F591-3A70-CEEC-37EB90D9F064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03:31.984" v="677" actId="20577"/>
          <ac:spMkLst>
            <pc:docMk/>
            <pc:sldMk cId="1860992339" sldId="258"/>
            <ac:spMk id="5" creationId="{E5A4358E-8F85-A47D-79A4-605CCE119C59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17:34.021" v="878" actId="1076"/>
          <ac:spMkLst>
            <pc:docMk/>
            <pc:sldMk cId="1860992339" sldId="258"/>
            <ac:spMk id="8" creationId="{5070CEA8-09F1-88D1-6C01-BEFCB870E544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11:00.276" v="817" actId="20577"/>
          <ac:spMkLst>
            <pc:docMk/>
            <pc:sldMk cId="1860992339" sldId="258"/>
            <ac:spMk id="9" creationId="{802A3CA6-F08A-EE31-CA26-EED5B9CBF000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19:24.242" v="968" actId="1076"/>
          <ac:spMkLst>
            <pc:docMk/>
            <pc:sldMk cId="1860992339" sldId="258"/>
            <ac:spMk id="11" creationId="{A61187ED-6278-1C92-1942-17EF0CB0786B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21:23.058" v="1016" actId="1076"/>
          <ac:spMkLst>
            <pc:docMk/>
            <pc:sldMk cId="1860992339" sldId="258"/>
            <ac:spMk id="16" creationId="{E1B2ED9F-2844-051F-0C0A-B621EE1ABB55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21:33.964" v="1028" actId="1076"/>
          <ac:spMkLst>
            <pc:docMk/>
            <pc:sldMk cId="1860992339" sldId="258"/>
            <ac:spMk id="17" creationId="{3C85F025-DEED-F24A-B804-346EAF0E4376}"/>
          </ac:spMkLst>
        </pc:spChg>
        <pc:spChg chg="add mod">
          <ac:chgData name="Drevon, Tarik (STFC,RAL,SC)" userId="S::tarik.drevon@stfc.ac.uk::0f2c1bce-09a4-47af-a759-deaa3cf8dcd8" providerId="AD" clId="Web-{938B61BA-98AD-41E6-95ED-C75E8AF277E1}" dt="2023-06-29T17:21:44.714" v="1036" actId="20577"/>
          <ac:spMkLst>
            <pc:docMk/>
            <pc:sldMk cId="1860992339" sldId="258"/>
            <ac:spMk id="18" creationId="{1CB660C1-4FB7-2164-8A32-A7E64F52C0D8}"/>
          </ac:spMkLst>
        </pc:spChg>
        <pc:picChg chg="add mod">
          <ac:chgData name="Drevon, Tarik (STFC,RAL,SC)" userId="S::tarik.drevon@stfc.ac.uk::0f2c1bce-09a4-47af-a759-deaa3cf8dcd8" providerId="AD" clId="Web-{938B61BA-98AD-41E6-95ED-C75E8AF277E1}" dt="2023-06-29T17:17:36.536" v="879" actId="1076"/>
          <ac:picMkLst>
            <pc:docMk/>
            <pc:sldMk cId="1860992339" sldId="258"/>
            <ac:picMk id="6" creationId="{08B1649B-2F04-F15D-57A4-081C9DC5E738}"/>
          </ac:picMkLst>
        </pc:picChg>
        <pc:picChg chg="add mod">
          <ac:chgData name="Drevon, Tarik (STFC,RAL,SC)" userId="S::tarik.drevon@stfc.ac.uk::0f2c1bce-09a4-47af-a759-deaa3cf8dcd8" providerId="AD" clId="Web-{938B61BA-98AD-41E6-95ED-C75E8AF277E1}" dt="2023-06-29T17:11:15.292" v="820" actId="1076"/>
          <ac:picMkLst>
            <pc:docMk/>
            <pc:sldMk cId="1860992339" sldId="258"/>
            <ac:picMk id="10" creationId="{2FBF71F2-686B-6B51-1858-CD13BCE06C30}"/>
          </ac:picMkLst>
        </pc:picChg>
        <pc:picChg chg="add mod">
          <ac:chgData name="Drevon, Tarik (STFC,RAL,SC)" userId="S::tarik.drevon@stfc.ac.uk::0f2c1bce-09a4-47af-a759-deaa3cf8dcd8" providerId="AD" clId="Web-{938B61BA-98AD-41E6-95ED-C75E8AF277E1}" dt="2023-06-29T17:20:17.525" v="989" actId="1076"/>
          <ac:picMkLst>
            <pc:docMk/>
            <pc:sldMk cId="1860992339" sldId="258"/>
            <ac:picMk id="12" creationId="{0706789B-E0A1-909B-5B3E-2DF83A8F96F8}"/>
          </ac:picMkLst>
        </pc:picChg>
        <pc:picChg chg="add del mod">
          <ac:chgData name="Drevon, Tarik (STFC,RAL,SC)" userId="S::tarik.drevon@stfc.ac.uk::0f2c1bce-09a4-47af-a759-deaa3cf8dcd8" providerId="AD" clId="Web-{938B61BA-98AD-41E6-95ED-C75E8AF277E1}" dt="2023-06-29T17:15:34.033" v="852"/>
          <ac:picMkLst>
            <pc:docMk/>
            <pc:sldMk cId="1860992339" sldId="258"/>
            <ac:picMk id="13" creationId="{A76237AC-7C11-DA3D-9638-BAF5F6CE43B5}"/>
          </ac:picMkLst>
        </pc:picChg>
        <pc:picChg chg="add mod">
          <ac:chgData name="Drevon, Tarik (STFC,RAL,SC)" userId="S::tarik.drevon@stfc.ac.uk::0f2c1bce-09a4-47af-a759-deaa3cf8dcd8" providerId="AD" clId="Web-{938B61BA-98AD-41E6-95ED-C75E8AF277E1}" dt="2023-06-29T17:20:32.525" v="992" actId="1076"/>
          <ac:picMkLst>
            <pc:docMk/>
            <pc:sldMk cId="1860992339" sldId="258"/>
            <ac:picMk id="14" creationId="{1858A92B-E0DB-E45E-F6D0-CA88AB461369}"/>
          </ac:picMkLst>
        </pc:picChg>
        <pc:picChg chg="add mod ord">
          <ac:chgData name="Drevon, Tarik (STFC,RAL,SC)" userId="S::tarik.drevon@stfc.ac.uk::0f2c1bce-09a4-47af-a759-deaa3cf8dcd8" providerId="AD" clId="Web-{938B61BA-98AD-41E6-95ED-C75E8AF277E1}" dt="2023-06-29T17:20:22.665" v="990" actId="1076"/>
          <ac:picMkLst>
            <pc:docMk/>
            <pc:sldMk cId="1860992339" sldId="258"/>
            <ac:picMk id="15" creationId="{0DF103A8-74F5-4FB6-F6B5-6D2B98C86D20}"/>
          </ac:picMkLst>
        </pc:picChg>
      </pc:sldChg>
      <pc:sldChg chg="new del">
        <pc:chgData name="Drevon, Tarik (STFC,RAL,SC)" userId="S::tarik.drevon@stfc.ac.uk::0f2c1bce-09a4-47af-a759-deaa3cf8dcd8" providerId="AD" clId="Web-{938B61BA-98AD-41E6-95ED-C75E8AF277E1}" dt="2023-06-29T17:21:54.340" v="1038"/>
        <pc:sldMkLst>
          <pc:docMk/>
          <pc:sldMk cId="2469397852" sldId="259"/>
        </pc:sldMkLst>
      </pc:sldChg>
    </pc:docChg>
  </pc:docChgLst>
  <pc:docChgLst>
    <pc:chgData name="Drevon, Tarik (STFC,RAL,SC)" userId="S::tarik.drevon@stfc.ac.uk::0f2c1bce-09a4-47af-a759-deaa3cf8dcd8" providerId="AD" clId="Web-{2ED19213-BCCA-482D-BEBC-A5751A758F74}"/>
    <pc:docChg chg="delSld modSld">
      <pc:chgData name="Drevon, Tarik (STFC,RAL,SC)" userId="S::tarik.drevon@stfc.ac.uk::0f2c1bce-09a4-47af-a759-deaa3cf8dcd8" providerId="AD" clId="Web-{2ED19213-BCCA-482D-BEBC-A5751A758F74}" dt="2023-06-29T16:32:28.595" v="22" actId="20577"/>
      <pc:docMkLst>
        <pc:docMk/>
      </pc:docMkLst>
      <pc:sldChg chg="addSp delSp modSp mod setBg">
        <pc:chgData name="Drevon, Tarik (STFC,RAL,SC)" userId="S::tarik.drevon@stfc.ac.uk::0f2c1bce-09a4-47af-a759-deaa3cf8dcd8" providerId="AD" clId="Web-{2ED19213-BCCA-482D-BEBC-A5751A758F74}" dt="2023-06-29T16:32:28.595" v="22" actId="20577"/>
        <pc:sldMkLst>
          <pc:docMk/>
          <pc:sldMk cId="0" sldId="256"/>
        </pc:sldMkLst>
        <pc:spChg chg="mod">
          <ac:chgData name="Drevon, Tarik (STFC,RAL,SC)" userId="S::tarik.drevon@stfc.ac.uk::0f2c1bce-09a4-47af-a759-deaa3cf8dcd8" providerId="AD" clId="Web-{2ED19213-BCCA-482D-BEBC-A5751A758F74}" dt="2023-06-29T16:32:03.500" v="13"/>
          <ac:spMkLst>
            <pc:docMk/>
            <pc:sldMk cId="0" sldId="256"/>
            <ac:spMk id="119" creationId="{00000000-0000-0000-0000-000000000000}"/>
          </ac:spMkLst>
        </pc:spChg>
        <pc:spChg chg="mod ord">
          <ac:chgData name="Drevon, Tarik (STFC,RAL,SC)" userId="S::tarik.drevon@stfc.ac.uk::0f2c1bce-09a4-47af-a759-deaa3cf8dcd8" providerId="AD" clId="Web-{2ED19213-BCCA-482D-BEBC-A5751A758F74}" dt="2023-06-29T16:32:28.595" v="22" actId="20577"/>
          <ac:spMkLst>
            <pc:docMk/>
            <pc:sldMk cId="0" sldId="256"/>
            <ac:spMk id="120" creationId="{00000000-0000-0000-0000-000000000000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26" creationId="{231BF440-39FA-4087-84CC-2EEC0BBDAF29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28" creationId="{F04E4CBA-303B-48BD-8451-C2701CB0EEBF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30" creationId="{F6CA58B3-AFCC-4A40-9882-50D5080879B0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32" creationId="{75C56826-D4E5-42ED-8529-079651CB3005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34" creationId="{82095FCE-EF05-4443-B97A-85DEE3A5CA17}"/>
          </ac:spMkLst>
        </pc:spChg>
        <pc:spChg chg="add del">
          <ac:chgData name="Drevon, Tarik (STFC,RAL,SC)" userId="S::tarik.drevon@stfc.ac.uk::0f2c1bce-09a4-47af-a759-deaa3cf8dcd8" providerId="AD" clId="Web-{2ED19213-BCCA-482D-BEBC-A5751A758F74}" dt="2023-06-29T16:30:43.826" v="7"/>
          <ac:spMkLst>
            <pc:docMk/>
            <pc:sldMk cId="0" sldId="256"/>
            <ac:spMk id="136" creationId="{CA00AE6B-AA30-4CF8-BA6F-339B780AD76C}"/>
          </ac:spMkLst>
        </pc:spChg>
        <pc:picChg chg="add mod ord">
          <ac:chgData name="Drevon, Tarik (STFC,RAL,SC)" userId="S::tarik.drevon@stfc.ac.uk::0f2c1bce-09a4-47af-a759-deaa3cf8dcd8" providerId="AD" clId="Web-{2ED19213-BCCA-482D-BEBC-A5751A758F74}" dt="2023-06-29T16:32:03.500" v="13"/>
          <ac:picMkLst>
            <pc:docMk/>
            <pc:sldMk cId="0" sldId="256"/>
            <ac:picMk id="2" creationId="{86F0767F-26E6-1466-FC73-D183C078212D}"/>
          </ac:picMkLst>
        </pc:picChg>
        <pc:picChg chg="add del mod ord">
          <ac:chgData name="Drevon, Tarik (STFC,RAL,SC)" userId="S::tarik.drevon@stfc.ac.uk::0f2c1bce-09a4-47af-a759-deaa3cf8dcd8" providerId="AD" clId="Web-{2ED19213-BCCA-482D-BEBC-A5751A758F74}" dt="2023-06-29T16:30:47.076" v="8"/>
          <ac:picMkLst>
            <pc:docMk/>
            <pc:sldMk cId="0" sldId="256"/>
            <ac:picMk id="121" creationId="{00000000-0000-0000-0000-000000000000}"/>
          </ac:picMkLst>
        </pc:picChg>
        <pc:picChg chg="del">
          <ac:chgData name="Drevon, Tarik (STFC,RAL,SC)" userId="S::tarik.drevon@stfc.ac.uk::0f2c1bce-09a4-47af-a759-deaa3cf8dcd8" providerId="AD" clId="Web-{2ED19213-BCCA-482D-BEBC-A5751A758F74}" dt="2023-06-29T16:28:42.666" v="0"/>
          <ac:picMkLst>
            <pc:docMk/>
            <pc:sldMk cId="0" sldId="256"/>
            <ac:picMk id="122" creationId="{00000000-0000-0000-0000-000000000000}"/>
          </ac:picMkLst>
        </pc:picChg>
      </pc:sldChg>
      <pc:sldChg chg="del">
        <pc:chgData name="Drevon, Tarik (STFC,RAL,SC)" userId="S::tarik.drevon@stfc.ac.uk::0f2c1bce-09a4-47af-a759-deaa3cf8dcd8" providerId="AD" clId="Web-{2ED19213-BCCA-482D-BEBC-A5751A758F74}" dt="2023-06-29T16:31:20.421" v="11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1600" i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12472" marR="0" indent="-56797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p4.ac.uk/edly/view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1F8250C-DBF0-DDF0-A18C-1A1C3F8C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75" y="2965695"/>
            <a:ext cx="10502731" cy="5910494"/>
          </a:xfrm>
          <a:prstGeom prst="rect">
            <a:avLst/>
          </a:prstGeom>
        </p:spPr>
      </p:pic>
      <p:sp>
        <p:nvSpPr>
          <p:cNvPr id="119" name="Bloch wave: an online simulator"/>
          <p:cNvSpPr txBox="1"/>
          <p:nvPr/>
        </p:nvSpPr>
        <p:spPr>
          <a:xfrm>
            <a:off x="162899" y="374916"/>
            <a:ext cx="126790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algn="ctr"/>
            <a:r>
              <a:rPr dirty="0"/>
              <a:t>Bloch wave: an online simulator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95BFB-D40D-BF73-AE01-A7DD07F3D112}"/>
              </a:ext>
            </a:extLst>
          </p:cNvPr>
          <p:cNvSpPr txBox="1"/>
          <p:nvPr/>
        </p:nvSpPr>
        <p:spPr>
          <a:xfrm>
            <a:off x="2226049" y="8902919"/>
            <a:ext cx="10499634" cy="525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FF"/>
                </a:solidFill>
                <a:latin typeface="Arial"/>
                <a:cs typeface="Segoe UI"/>
                <a:hlinkClick r:id="rId3"/>
              </a:rPr>
              <a:t>https://www.ccp4.ac.uk/edly/viewer</a:t>
            </a:r>
            <a:r>
              <a:rPr lang="en-GB" sz="2000" dirty="0">
                <a:latin typeface="Arial"/>
                <a:cs typeface="Arial"/>
              </a:rPr>
              <a:t>​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409EB-DDDA-A1AC-4843-871458B0E886}"/>
              </a:ext>
            </a:extLst>
          </p:cNvPr>
          <p:cNvSpPr txBox="1"/>
          <p:nvPr/>
        </p:nvSpPr>
        <p:spPr>
          <a:xfrm>
            <a:off x="323831" y="1464737"/>
            <a:ext cx="4097867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Import menu: </a:t>
            </a:r>
            <a:endParaRPr lang="en-US" sz="2000"/>
          </a:p>
          <a:p>
            <a:r>
              <a:rPr lang="en-GB" sz="1600" i="0" dirty="0"/>
              <a:t>A </a:t>
            </a:r>
            <a:r>
              <a:rPr lang="en-GB" sz="1600" dirty="0"/>
              <a:t>project, experimental frames, a CIF file or processed data with </a:t>
            </a:r>
            <a:r>
              <a:rPr lang="en-GB" sz="1600" dirty="0" err="1"/>
              <a:t>pets,dials</a:t>
            </a:r>
            <a:r>
              <a:rPr lang="en-GB" sz="1600" dirty="0"/>
              <a:t> or </a:t>
            </a:r>
            <a:r>
              <a:rPr lang="en-GB" sz="1600" dirty="0" err="1"/>
              <a:t>xds</a:t>
            </a:r>
            <a:endParaRPr lang="en-US" sz="1600" dirty="0" err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12D9EC-C972-4E1A-7B9B-486BD84563B2}"/>
              </a:ext>
            </a:extLst>
          </p:cNvPr>
          <p:cNvCxnSpPr/>
          <p:nvPr/>
        </p:nvCxnSpPr>
        <p:spPr>
          <a:xfrm>
            <a:off x="3061489" y="2608565"/>
            <a:ext cx="209970" cy="773516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B43D84-04E7-DA75-E2AD-D9C380CB9205}"/>
              </a:ext>
            </a:extLst>
          </p:cNvPr>
          <p:cNvSpPr txBox="1"/>
          <p:nvPr/>
        </p:nvSpPr>
        <p:spPr>
          <a:xfrm>
            <a:off x="108363" y="2765901"/>
            <a:ext cx="2017098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Molecule info</a:t>
            </a:r>
            <a:endParaRPr lang="en-US" sz="2000" dirty="0"/>
          </a:p>
          <a:p>
            <a:r>
              <a:rPr lang="en-US" sz="1600" dirty="0"/>
              <a:t>Formula, space group, parameters,...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582AF-5FAF-9EFF-2AAE-222639477690}"/>
              </a:ext>
            </a:extLst>
          </p:cNvPr>
          <p:cNvCxnSpPr>
            <a:cxnSpLocks/>
          </p:cNvCxnSpPr>
          <p:nvPr/>
        </p:nvCxnSpPr>
        <p:spPr>
          <a:xfrm>
            <a:off x="2128155" y="3730031"/>
            <a:ext cx="341199" cy="560536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5D1474-53C9-D7A8-7C7D-23D00DFC6926}"/>
              </a:ext>
            </a:extLst>
          </p:cNvPr>
          <p:cNvSpPr txBox="1"/>
          <p:nvPr/>
        </p:nvSpPr>
        <p:spPr>
          <a:xfrm>
            <a:off x="112020" y="4055419"/>
            <a:ext cx="2017097" cy="1249060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/>
              <a:t>Mode selection :</a:t>
            </a:r>
            <a:endParaRPr lang="en-US"/>
          </a:p>
          <a:p>
            <a:r>
              <a:rPr lang="en-GB" sz="1600" dirty="0"/>
              <a:t>Frame viewer</a:t>
            </a:r>
            <a:endParaRPr lang="en-US" dirty="0"/>
          </a:p>
          <a:p>
            <a:r>
              <a:rPr lang="en-GB" sz="1600" dirty="0"/>
              <a:t>Bloch solver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4E4C7D-1CC5-E8C8-B282-8F6D7E643D7D}"/>
              </a:ext>
            </a:extLst>
          </p:cNvPr>
          <p:cNvCxnSpPr>
            <a:cxnSpLocks/>
          </p:cNvCxnSpPr>
          <p:nvPr/>
        </p:nvCxnSpPr>
        <p:spPr>
          <a:xfrm>
            <a:off x="2121055" y="5271396"/>
            <a:ext cx="373576" cy="722542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53456D-5E22-AE15-D61F-E083D27C7406}"/>
              </a:ext>
            </a:extLst>
          </p:cNvPr>
          <p:cNvSpPr txBox="1"/>
          <p:nvPr/>
        </p:nvSpPr>
        <p:spPr>
          <a:xfrm>
            <a:off x="112440" y="5472587"/>
            <a:ext cx="2017097" cy="1379865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Frame panel :</a:t>
            </a:r>
            <a:endParaRPr lang="en-US" dirty="0"/>
          </a:p>
          <a:p>
            <a:r>
              <a:rPr lang="en-GB" sz="1600" dirty="0"/>
              <a:t>Tracks experimental frames with beam orientation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2D899-B60C-852F-1CA1-08E72B2730A2}"/>
              </a:ext>
            </a:extLst>
          </p:cNvPr>
          <p:cNvCxnSpPr>
            <a:cxnSpLocks/>
          </p:cNvCxnSpPr>
          <p:nvPr/>
        </p:nvCxnSpPr>
        <p:spPr>
          <a:xfrm>
            <a:off x="2119949" y="6099888"/>
            <a:ext cx="356634" cy="377822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57BBB2-7EC3-BA3D-6FBE-DCC7514C28C6}"/>
              </a:ext>
            </a:extLst>
          </p:cNvPr>
          <p:cNvSpPr txBox="1"/>
          <p:nvPr/>
        </p:nvSpPr>
        <p:spPr>
          <a:xfrm>
            <a:off x="112860" y="7064152"/>
            <a:ext cx="2017097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Solver settings :</a:t>
            </a:r>
          </a:p>
          <a:p>
            <a:r>
              <a:rPr lang="en-GB" sz="1600" dirty="0"/>
              <a:t>Beam orientation, wavelength, ...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996F2E-9C49-C4FB-282F-286C1C75FB91}"/>
              </a:ext>
            </a:extLst>
          </p:cNvPr>
          <p:cNvCxnSpPr>
            <a:cxnSpLocks/>
          </p:cNvCxnSpPr>
          <p:nvPr/>
        </p:nvCxnSpPr>
        <p:spPr>
          <a:xfrm>
            <a:off x="2131078" y="7492094"/>
            <a:ext cx="430760" cy="412522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BBCCF0-9101-4813-E769-DF71B976D732}"/>
              </a:ext>
            </a:extLst>
          </p:cNvPr>
          <p:cNvSpPr txBox="1"/>
          <p:nvPr/>
        </p:nvSpPr>
        <p:spPr>
          <a:xfrm>
            <a:off x="108963" y="8409550"/>
            <a:ext cx="2017097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Analysis : </a:t>
            </a:r>
          </a:p>
          <a:p>
            <a:r>
              <a:rPr lang="en-GB" sz="1600" dirty="0"/>
              <a:t>Thickness and reflection selection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C1077-8585-670E-FC3B-FBAEBE1A80D0}"/>
              </a:ext>
            </a:extLst>
          </p:cNvPr>
          <p:cNvCxnSpPr>
            <a:cxnSpLocks/>
          </p:cNvCxnSpPr>
          <p:nvPr/>
        </p:nvCxnSpPr>
        <p:spPr>
          <a:xfrm flipV="1">
            <a:off x="2112688" y="8511851"/>
            <a:ext cx="405934" cy="272474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F3CA8B-8658-A637-B9F3-12C8393BAC85}"/>
              </a:ext>
            </a:extLst>
          </p:cNvPr>
          <p:cNvSpPr txBox="1"/>
          <p:nvPr/>
        </p:nvSpPr>
        <p:spPr>
          <a:xfrm>
            <a:off x="4758037" y="1463439"/>
            <a:ext cx="3403791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/>
              <a:t>Diffracted intensities</a:t>
            </a:r>
          </a:p>
          <a:p>
            <a:r>
              <a:rPr lang="en-GB" sz="1600" i="0" dirty="0"/>
              <a:t>A Compare spot location and intensities to experimental values 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0B722-F8F7-B251-77CA-C9CC3387544F}"/>
              </a:ext>
            </a:extLst>
          </p:cNvPr>
          <p:cNvSpPr txBox="1"/>
          <p:nvPr/>
        </p:nvSpPr>
        <p:spPr>
          <a:xfrm>
            <a:off x="8442035" y="1465578"/>
            <a:ext cx="4097867" cy="1133644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Graph selection</a:t>
            </a:r>
            <a:endParaRPr lang="en-US" dirty="0"/>
          </a:p>
          <a:p>
            <a:r>
              <a:rPr lang="en-GB" sz="1600" i="0" dirty="0"/>
              <a:t>Analyse thickness dependent intensities per reflection, rocking curves, integrated values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F920CB-27DC-EBFC-EAF3-334170818E19}"/>
              </a:ext>
            </a:extLst>
          </p:cNvPr>
          <p:cNvCxnSpPr>
            <a:cxnSpLocks/>
          </p:cNvCxnSpPr>
          <p:nvPr/>
        </p:nvCxnSpPr>
        <p:spPr>
          <a:xfrm>
            <a:off x="5669128" y="2607794"/>
            <a:ext cx="243663" cy="1405847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79F468-5CCC-EDB5-3C9C-4B4AB5D3B297}"/>
              </a:ext>
            </a:extLst>
          </p:cNvPr>
          <p:cNvCxnSpPr>
            <a:cxnSpLocks/>
          </p:cNvCxnSpPr>
          <p:nvPr/>
        </p:nvCxnSpPr>
        <p:spPr>
          <a:xfrm flipH="1">
            <a:off x="10531525" y="2608214"/>
            <a:ext cx="157319" cy="1297474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h wave: an online simulator">
            <a:extLst>
              <a:ext uri="{FF2B5EF4-FFF2-40B4-BE49-F238E27FC236}">
                <a16:creationId xmlns:a16="http://schemas.microsoft.com/office/drawing/2014/main" id="{E5A4358E-8F85-A47D-79A4-605CCE119C59}"/>
              </a:ext>
            </a:extLst>
          </p:cNvPr>
          <p:cNvSpPr txBox="1"/>
          <p:nvPr/>
        </p:nvSpPr>
        <p:spPr>
          <a:xfrm>
            <a:off x="162899" y="374916"/>
            <a:ext cx="12679002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algn="ctr"/>
            <a:r>
              <a:rPr lang="en-US" dirty="0"/>
              <a:t>New features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B1649B-2F04-F15D-57A4-081C9DC5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9" y="2842394"/>
            <a:ext cx="2362718" cy="6490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70CEA8-09F1-88D1-6C01-BEFCB870E544}"/>
              </a:ext>
            </a:extLst>
          </p:cNvPr>
          <p:cNvSpPr txBox="1"/>
          <p:nvPr/>
        </p:nvSpPr>
        <p:spPr>
          <a:xfrm>
            <a:off x="552474" y="1310660"/>
            <a:ext cx="2947997" cy="1379865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 err="1"/>
              <a:t>Zenodo</a:t>
            </a:r>
            <a:r>
              <a:rPr lang="en-GB" sz="2000" i="0" dirty="0"/>
              <a:t> frames importer :</a:t>
            </a:r>
          </a:p>
          <a:p>
            <a:r>
              <a:rPr lang="en-US" sz="1600" dirty="0"/>
              <a:t>Browse and import datasets from community database </a:t>
            </a:r>
            <a:r>
              <a:rPr lang="en-US" sz="1600" dirty="0" err="1"/>
              <a:t>Zenodo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A3CA6-F08A-EE31-CA26-EED5B9CBF000}"/>
              </a:ext>
            </a:extLst>
          </p:cNvPr>
          <p:cNvSpPr txBox="1"/>
          <p:nvPr/>
        </p:nvSpPr>
        <p:spPr>
          <a:xfrm>
            <a:off x="4077625" y="1310679"/>
            <a:ext cx="3253665" cy="1379865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Rocking curve simulations</a:t>
            </a:r>
            <a:endParaRPr lang="en-US" dirty="0"/>
          </a:p>
          <a:p>
            <a:r>
              <a:rPr lang="en-US" sz="1600" dirty="0"/>
              <a:t>Load, save, export, integrate previously simulated rocking curve data 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2FBF71F2-686B-6B51-1858-CD13BCE06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44" y="2842394"/>
            <a:ext cx="3166829" cy="6490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187ED-6278-1C92-1942-17EF0CB0786B}"/>
              </a:ext>
            </a:extLst>
          </p:cNvPr>
          <p:cNvSpPr txBox="1"/>
          <p:nvPr/>
        </p:nvSpPr>
        <p:spPr>
          <a:xfrm>
            <a:off x="7908103" y="1317232"/>
            <a:ext cx="4559702" cy="1379865"/>
          </a:xfrm>
          <a:prstGeom prst="rect">
            <a:avLst/>
          </a:prstGeom>
          <a:noFill/>
          <a:ln w="2857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Visualization graphs</a:t>
            </a:r>
            <a:endParaRPr lang="en-US" dirty="0"/>
          </a:p>
          <a:p>
            <a:r>
              <a:rPr lang="en-US" sz="1600" dirty="0"/>
              <a:t>Thickness dependent simulated integrated intensities and </a:t>
            </a:r>
            <a:r>
              <a:rPr lang="en-US" sz="1600" dirty="0" err="1"/>
              <a:t>Rfactor</a:t>
            </a:r>
            <a:r>
              <a:rPr lang="en-US" sz="1600" dirty="0"/>
              <a:t> as well as </a:t>
            </a:r>
            <a:r>
              <a:rPr lang="en-US" sz="1600" dirty="0" err="1"/>
              <a:t>Iobs</a:t>
            </a:r>
            <a:r>
              <a:rPr lang="en-US" sz="1600" dirty="0"/>
              <a:t> vs </a:t>
            </a:r>
            <a:r>
              <a:rPr lang="en-US" sz="1600" dirty="0" err="1"/>
              <a:t>Icalc</a:t>
            </a:r>
            <a:r>
              <a:rPr lang="en-US" sz="1600" dirty="0"/>
              <a:t> graphs.</a:t>
            </a:r>
          </a:p>
        </p:txBody>
      </p:sp>
      <p:pic>
        <p:nvPicPr>
          <p:cNvPr id="12" name="Picture 12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0706789B-E0A1-909B-5B3E-2DF83A8F9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924" y="2901602"/>
            <a:ext cx="2729306" cy="2679155"/>
          </a:xfrm>
          <a:prstGeom prst="rect">
            <a:avLst/>
          </a:prstGeom>
        </p:spPr>
      </p:pic>
      <p:pic>
        <p:nvPicPr>
          <p:cNvPr id="15" name="Picture 1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0DF103A8-74F5-4FB6-F6B5-6D2B98C8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906" y="6647717"/>
            <a:ext cx="2729306" cy="26811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858A92B-E0DB-E45E-F6D0-CA88AB461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623" y="4959060"/>
            <a:ext cx="2701518" cy="2671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B2ED9F-2844-051F-0C0A-B621EE1ABB55}"/>
              </a:ext>
            </a:extLst>
          </p:cNvPr>
          <p:cNvSpPr txBox="1"/>
          <p:nvPr/>
        </p:nvSpPr>
        <p:spPr>
          <a:xfrm>
            <a:off x="10878116" y="3276645"/>
            <a:ext cx="1503020" cy="1195199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Integrated intensities</a:t>
            </a:r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5F025-DEED-F24A-B804-346EAF0E4376}"/>
              </a:ext>
            </a:extLst>
          </p:cNvPr>
          <p:cNvSpPr txBox="1"/>
          <p:nvPr/>
        </p:nvSpPr>
        <p:spPr>
          <a:xfrm>
            <a:off x="8144076" y="5691518"/>
            <a:ext cx="1503020" cy="1195199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/>
              <a:t>Io vs </a:t>
            </a:r>
            <a:r>
              <a:rPr lang="en-GB" sz="2000" i="0" dirty="0" err="1"/>
              <a:t>Ic</a:t>
            </a:r>
            <a:r>
              <a:rPr lang="en-GB" sz="2000" i="0" dirty="0"/>
              <a:t> graphs</a:t>
            </a:r>
            <a:endParaRPr lang="en-US" dirty="0"/>
          </a:p>
          <a:p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B660C1-4FB7-2164-8A32-A7E64F52C0D8}"/>
              </a:ext>
            </a:extLst>
          </p:cNvPr>
          <p:cNvSpPr txBox="1"/>
          <p:nvPr/>
        </p:nvSpPr>
        <p:spPr>
          <a:xfrm>
            <a:off x="10961425" y="8052103"/>
            <a:ext cx="1503020" cy="887422"/>
          </a:xfrm>
          <a:prstGeom prst="rect">
            <a:avLst/>
          </a:prstGeom>
          <a:noFill/>
          <a:ln w="285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0" dirty="0" err="1"/>
              <a:t>Rfactor</a:t>
            </a:r>
            <a:endParaRPr lang="en-US" dirty="0" err="1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09923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D Simulations of Crambin"/>
          <p:cNvSpPr txBox="1"/>
          <p:nvPr/>
        </p:nvSpPr>
        <p:spPr>
          <a:xfrm>
            <a:off x="379386" y="388023"/>
            <a:ext cx="8898336" cy="84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r>
              <a:t>ED Simulations of Crambin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44" y="2421040"/>
            <a:ext cx="6494714" cy="328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22" y="6349510"/>
            <a:ext cx="3080994" cy="310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759" y="6349510"/>
            <a:ext cx="3091843" cy="310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652" y="6349510"/>
            <a:ext cx="3080994" cy="310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99" y="6349510"/>
            <a:ext cx="3097141" cy="310269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imulation up to 1A resolution for non zone axis orientations…"/>
          <p:cNvSpPr txBox="1"/>
          <p:nvPr/>
        </p:nvSpPr>
        <p:spPr>
          <a:xfrm>
            <a:off x="289899" y="1585916"/>
            <a:ext cx="5595256" cy="3967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6140" indent="-236140" defTabSz="457200">
              <a:spcBef>
                <a:spcPts val="800"/>
              </a:spcBef>
              <a:buSzPct val="145000"/>
              <a:buChar char="•"/>
              <a:defRPr sz="1800" i="0">
                <a:latin typeface="Arial"/>
                <a:ea typeface="Arial"/>
                <a:cs typeface="Arial"/>
                <a:sym typeface="Arial"/>
              </a:defRPr>
            </a:pPr>
            <a:r>
              <a:t>Simulation up to 1A resolution for non zone axis orientations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236140" indent="-236140" defTabSz="457200">
              <a:spcBef>
                <a:spcPts val="800"/>
              </a:spcBef>
              <a:buSzPct val="145000"/>
              <a:buChar char="•"/>
              <a:defRPr sz="1800" i="0">
                <a:latin typeface="Arial"/>
                <a:ea typeface="Arial"/>
                <a:cs typeface="Arial"/>
                <a:sym typeface="Arial"/>
              </a:defRPr>
            </a:pPr>
            <a:r>
              <a:t>The number of beams grows quickly with simulated resolution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236140" indent="-236140" defTabSz="457200">
              <a:spcBef>
                <a:spcPts val="800"/>
              </a:spcBef>
              <a:buSzPct val="145000"/>
              <a:buChar char="•"/>
              <a:defRPr sz="1800" i="0">
                <a:latin typeface="Arial"/>
                <a:ea typeface="Arial"/>
                <a:cs typeface="Arial"/>
                <a:sym typeface="Arial"/>
              </a:defRPr>
            </a:pPr>
            <a:r>
              <a:t>Simulation should be at significantly higher resolution than experiment as weakly excited beams can affect intensities of stronger beams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236140" indent="-236140" defTabSz="457200">
              <a:spcBef>
                <a:spcPts val="800"/>
              </a:spcBef>
              <a:buSzPct val="145000"/>
              <a:buChar char="•"/>
              <a:defRPr sz="1800" i="0">
                <a:latin typeface="Arial"/>
                <a:ea typeface="Arial"/>
                <a:cs typeface="Arial"/>
                <a:sym typeface="Arial"/>
              </a:defRPr>
            </a:pPr>
            <a:r>
              <a:t>Simulation with perturbation theory could include such weakly excited beam effect without affecting the number of beams used in the matrix diagonalization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236140" indent="-236140" defTabSz="457200">
              <a:spcBef>
                <a:spcPts val="800"/>
              </a:spcBef>
              <a:buSzPct val="145000"/>
              <a:buChar char="•"/>
              <a:defRPr sz="1800" i="0">
                <a:latin typeface="Arial"/>
                <a:ea typeface="Arial"/>
                <a:cs typeface="Arial"/>
                <a:sym typeface="Arial"/>
              </a:defRPr>
            </a:pPr>
            <a:r>
              <a:t>Weak beam thickness dependent intensity tend to show stronger dynamical behaviour </a:t>
            </a:r>
          </a:p>
        </p:txBody>
      </p:sp>
      <p:sp>
        <p:nvSpPr>
          <p:cNvPr id="131" name="Pattern for [-0.87,1,0.05]"/>
          <p:cNvSpPr txBox="1"/>
          <p:nvPr/>
        </p:nvSpPr>
        <p:spPr>
          <a:xfrm>
            <a:off x="260326" y="5899581"/>
            <a:ext cx="308099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defRPr sz="1700" b="1" i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Pattern for [-0.87,1,0.05]</a:t>
            </a:r>
          </a:p>
        </p:txBody>
      </p:sp>
      <p:sp>
        <p:nvSpPr>
          <p:cNvPr id="132" name="Excitation error"/>
          <p:cNvSpPr txBox="1"/>
          <p:nvPr/>
        </p:nvSpPr>
        <p:spPr>
          <a:xfrm>
            <a:off x="3435326" y="5899581"/>
            <a:ext cx="308099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defRPr sz="1700" b="1" i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Excitation error</a:t>
            </a:r>
          </a:p>
        </p:txBody>
      </p:sp>
      <p:sp>
        <p:nvSpPr>
          <p:cNvPr id="133" name="Weak beam intensities"/>
          <p:cNvSpPr txBox="1"/>
          <p:nvPr/>
        </p:nvSpPr>
        <p:spPr>
          <a:xfrm>
            <a:off x="6483326" y="5899581"/>
            <a:ext cx="308099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defRPr sz="1700" b="1" i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Weak beam intensities</a:t>
            </a:r>
          </a:p>
        </p:txBody>
      </p:sp>
      <p:sp>
        <p:nvSpPr>
          <p:cNvPr id="134" name="Strong beam intensities"/>
          <p:cNvSpPr txBox="1"/>
          <p:nvPr/>
        </p:nvSpPr>
        <p:spPr>
          <a:xfrm>
            <a:off x="9671026" y="5899581"/>
            <a:ext cx="308099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defRPr sz="1700" b="1" i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Strong beam intensities</a:t>
            </a:r>
          </a:p>
        </p:txBody>
      </p:sp>
      <p:sp>
        <p:nvSpPr>
          <p:cNvPr id="135" name="Simulation for non zone axis orientation [1,1,0.97]"/>
          <p:cNvSpPr txBox="1"/>
          <p:nvPr/>
        </p:nvSpPr>
        <p:spPr>
          <a:xfrm>
            <a:off x="6252244" y="2024897"/>
            <a:ext cx="6494714" cy="348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457200">
              <a:spcBef>
                <a:spcPts val="0"/>
              </a:spcBef>
              <a:defRPr sz="1700" b="1" i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Simulation for non zone axis orientation [1,1,0.97]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969600" y="-236438"/>
            <a:ext cx="2016254" cy="2613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22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322</cp:revision>
  <dcterms:modified xsi:type="dcterms:W3CDTF">2023-06-29T17:21:59Z</dcterms:modified>
</cp:coreProperties>
</file>