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71F-CAAB-4C98-B4EF-3FBA80869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24A44-D4CE-4A5F-9D56-D40E9788E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B6D8-DFA5-44A1-AEDF-73BC411D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987-813D-4C3E-B84E-F6E445BE78C7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79F0-8AEC-418F-B49E-392C401E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9643B-9300-4661-A19E-A1D159B8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2932-EBA2-477D-AF04-E38929201B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63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BF84-5789-4A6F-AB18-45C7C785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85C4E-5BE5-4955-887B-BDFE2C6B1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F29B4-3D08-4DDC-B1BA-C4023662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987-813D-4C3E-B84E-F6E445BE78C7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49AEF-0705-43ED-A7A0-3EE626BA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0DDF-0596-4575-B946-498634E0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2932-EBA2-477D-AF04-E38929201B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35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D5DA-E1D4-4BF6-BC1B-DEA6E2553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2C7F5-4A0E-4D4B-8EC2-9545ACB9E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1863-D86B-4CD0-A540-1A424653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987-813D-4C3E-B84E-F6E445BE78C7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A473D-030E-4DB6-9288-3AC6EDEC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8676D-932C-47FB-9A12-239AAEDD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2932-EBA2-477D-AF04-E38929201B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36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1E08-2796-4840-895B-F1A0736D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AEED-965D-4CC0-91D8-E4E1F095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F483-C931-4D12-A0A9-F86A08A2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987-813D-4C3E-B84E-F6E445BE78C7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0BA8C-3C87-4F94-BB3D-E3E81251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4F9B-5C4D-42DA-8C65-BE3B52FD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2932-EBA2-477D-AF04-E38929201B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03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C66C-664E-40AC-BD4E-6009679C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0197-547F-4250-8364-C6B35B52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FFBB-B158-4B1F-A2D1-18F3C0B6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987-813D-4C3E-B84E-F6E445BE78C7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551E3-1423-4778-B415-88A0A760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462F-EB68-426D-B3CC-2361D37A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2932-EBA2-477D-AF04-E38929201B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2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EEDD-09DC-4F43-B1E7-83986714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E222-A314-4D86-8CF0-D5F59616F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64182-1664-42C7-9E7D-A73B4142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5D720-4D6B-45AA-A86D-430500B6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987-813D-4C3E-B84E-F6E445BE78C7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28120-32C6-4957-BDBD-7664854E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AB5EC-AFF5-4845-9CD1-73EA450D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2932-EBA2-477D-AF04-E38929201B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6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CBB8-911D-477A-8F63-54FF9C92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94BC6-0BEC-4908-969C-9554C33C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1B9B9-860F-415F-951D-7FD1ACF2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6EC01-30E1-4120-8B7E-D2D3E82D7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6F03C-29C8-4BB0-B0AD-CF1967425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637E9-23B8-4499-9189-AF978981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987-813D-4C3E-B84E-F6E445BE78C7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2DAA4-A5B9-45F5-84D2-16D139F9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A99AF-3A62-4F19-9814-3DE7D5B8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2932-EBA2-477D-AF04-E38929201B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2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FC95-C191-456B-94D2-2B672176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015FD-2C2B-4B43-B424-BC6C9C11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987-813D-4C3E-B84E-F6E445BE78C7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75185-F4E5-4955-8F6C-0D92FE38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4807F-02F5-4C9F-A7FF-476FFEF6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2932-EBA2-477D-AF04-E38929201B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0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3D076-B674-405D-A227-5739498E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987-813D-4C3E-B84E-F6E445BE78C7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AAAB3-A160-4DBF-B5CA-69974BC1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1E348-EF6E-4D9A-BF4E-830DA02D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2932-EBA2-477D-AF04-E38929201B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2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3A40-AFC0-4967-8FB7-CA3EB8B4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39AF-F3E3-4D5E-A63F-84C67006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31632-1F6A-407E-9988-60FAD4B53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A91BF-AAB8-475F-9882-0723C659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987-813D-4C3E-B84E-F6E445BE78C7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7BDD4-FE1F-4F2C-9307-95A4B846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5E134-D8E3-440D-8573-C5BD6EE4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2932-EBA2-477D-AF04-E38929201B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5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EE34-5C7A-45F8-90E7-11F28E12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3516-8DCF-4B84-8EBC-67B5A6325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D5EEF-9440-42C4-BED5-925930AD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E092-8BBD-4F0B-A7A4-D3706EF3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987-813D-4C3E-B84E-F6E445BE78C7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B3EC6-28AD-4EE2-8159-9C345029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580B4-E3D0-403C-8B8E-A9A2E2A4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2932-EBA2-477D-AF04-E38929201B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5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3BF8B-F6D9-4121-9D86-0F531CAC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76FE-FDA3-4599-9F7D-96428D00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8009-8C57-46E8-8BB7-78FCA7ACC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C987-813D-4C3E-B84E-F6E445BE78C7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02BC-6680-436B-84AB-608251B5C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DD9F-9E69-482B-8D03-0768885A3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82932-EBA2-477D-AF04-E38929201B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28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F6FADE-8638-4210-9C20-F11214AB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55" y="1119739"/>
            <a:ext cx="4114286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8A89A-6472-420F-9F60-F0D499077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55" y="2709000"/>
            <a:ext cx="5400000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A0A27-2CFF-4D54-974F-DB83CCC01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52" y="1119739"/>
            <a:ext cx="3490909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703DE4-21B7-4E50-8539-B8FD935CB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05" y="2709000"/>
            <a:ext cx="301935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7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F6FADE-8638-4210-9C20-F11214AB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8" y="374836"/>
            <a:ext cx="3805715" cy="13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8A89A-6472-420F-9F60-F0D499077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4" y="1910055"/>
            <a:ext cx="4995000" cy="133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A0A27-2CFF-4D54-974F-DB83CCC01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3" y="320836"/>
            <a:ext cx="3490909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703DE4-21B7-4E50-8539-B8FD935CB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81" y="1910055"/>
            <a:ext cx="2792904" cy="133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44E561-6D63-4564-B963-CE99396AF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3" y="3429000"/>
            <a:ext cx="3805715" cy="133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1DF968-290B-4904-A852-3097B74F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82" y="4980493"/>
            <a:ext cx="4995000" cy="133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90863-731F-4CBA-B42C-1776697D8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22" y="3391274"/>
            <a:ext cx="3490909" cy="14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89DD55-CDD6-4C3E-AA54-979D421E1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5" y="4964219"/>
            <a:ext cx="2792904" cy="133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E103CE-AC66-4F79-A2C6-322CFEA17F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57" y="1968882"/>
            <a:ext cx="2635277" cy="9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0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F6FADE-8638-4210-9C20-F11214AB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12" y="1389418"/>
            <a:ext cx="3805715" cy="13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8A89A-6472-420F-9F60-F0D499077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55" y="2949143"/>
            <a:ext cx="5400000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A0A27-2CFF-4D54-974F-DB83CCC01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24" y="1281418"/>
            <a:ext cx="3490909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703DE4-21B7-4E50-8539-B8FD935CB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05" y="2949143"/>
            <a:ext cx="2792904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4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Cintia Palu</dc:creator>
  <cp:lastModifiedBy>Cintia Palu</cp:lastModifiedBy>
  <cp:revision>4</cp:revision>
  <dcterms:created xsi:type="dcterms:W3CDTF">2018-08-15T14:37:40Z</dcterms:created>
  <dcterms:modified xsi:type="dcterms:W3CDTF">2018-08-15T15:55:43Z</dcterms:modified>
</cp:coreProperties>
</file>