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1" r:id="rId3"/>
  </p:sldMasterIdLst>
  <p:notesMasterIdLst>
    <p:notesMasterId r:id="rId7"/>
  </p:notesMasterIdLst>
  <p:sldIdLst>
    <p:sldId id="257" r:id="rId4"/>
    <p:sldId id="322" r:id="rId5"/>
    <p:sldId id="323" r:id="rId6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56" autoAdjust="0"/>
  </p:normalViewPr>
  <p:slideViewPr>
    <p:cSldViewPr snapToGrid="0">
      <p:cViewPr>
        <p:scale>
          <a:sx n="100" d="100"/>
          <a:sy n="100" d="100"/>
        </p:scale>
        <p:origin x="-1980" y="-456"/>
      </p:cViewPr>
      <p:guideLst>
        <p:guide orient="horz" pos="432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C6E0F7D-66FD-854D-909A-A9080B588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B4F0C9F-BAEE-1540-AAB5-55EE6B0D3E49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33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91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738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5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574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8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5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84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0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7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7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0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469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590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3326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5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0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9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87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9" name="Picture 30" descr="ti_stk_2c_pos_rgb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2134D15-8442-F140-88C0-213792DE8259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9" descr="1c_revBlack_rgb_powerpoint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410" name="Rectangle 26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BDC71B-4E6F-F949-B97D-44455FB6E8A4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625" name="Rectangle 17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4101" name="Picture 19" descr="1c_revBlack_rgb_powerpoint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Rectangle 21"/>
          <p:cNvSpPr>
            <a:spLocks noChangeArrowheads="1"/>
          </p:cNvSpPr>
          <p:nvPr userDrawn="1"/>
        </p:nvSpPr>
        <p:spPr bwMode="auto">
          <a:xfrm>
            <a:off x="469900" y="6438900"/>
            <a:ext cx="14478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D3066B8-7C08-EC4D-9A3D-A5B6C160D8B2}" type="slidenum">
              <a:rPr lang="en-US" sz="1000">
                <a:cs typeface="+mn-cs"/>
              </a:rPr>
              <a:pPr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sp>
        <p:nvSpPr>
          <p:cNvPr id="68630" name="Text Box 22"/>
          <p:cNvSpPr txBox="1">
            <a:spLocks noChangeArrowheads="1"/>
          </p:cNvSpPr>
          <p:nvPr userDrawn="1"/>
        </p:nvSpPr>
        <p:spPr bwMode="auto">
          <a:xfrm>
            <a:off x="2209800" y="6438900"/>
            <a:ext cx="4229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cs typeface="+mn-cs"/>
              </a:rPr>
              <a:t>TI Confidential – NDA Restrictions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2900" y="1943100"/>
            <a:ext cx="8458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100000"/>
              </a:spcBef>
              <a:spcAft>
                <a:spcPct val="10000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cs typeface="+mn-cs"/>
              </a:rPr>
              <a:t>CFAR Detection</a:t>
            </a:r>
            <a:endParaRPr lang="en-US" sz="10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42900" y="3698875"/>
            <a:ext cx="845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65000"/>
              </a:spcBef>
              <a:defRPr/>
            </a:pPr>
            <a:endParaRPr lang="en-US" sz="2000" b="1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8" y="190499"/>
            <a:ext cx="8458200" cy="428625"/>
          </a:xfrm>
        </p:spPr>
        <p:txBody>
          <a:bodyPr/>
          <a:lstStyle/>
          <a:p>
            <a:r>
              <a:rPr lang="en-US" dirty="0" smtClean="0"/>
              <a:t>CFAR Detection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375" y="762000"/>
            <a:ext cx="8467725" cy="55244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CFAR input, currently only support non-coherent combining for integration. Output of integration is total power from all antennas in SP floating-point only!</a:t>
            </a:r>
          </a:p>
          <a:p>
            <a:r>
              <a:rPr lang="en-US" sz="1800" dirty="0" smtClean="0"/>
              <a:t>CFAR cell averaging (CFAR-CA) and CFAR ordered statistics (CFAR-OS) are supported.</a:t>
            </a:r>
          </a:p>
          <a:p>
            <a:r>
              <a:rPr lang="en-US" sz="1800" dirty="0" smtClean="0"/>
              <a:t>Relative detection threshold is determined from input probability of false detection (Pf). Table is from Alek’s detection documents.</a:t>
            </a:r>
            <a:endParaRPr lang="en-US" sz="1600" dirty="0" smtClean="0"/>
          </a:p>
          <a:p>
            <a:r>
              <a:rPr lang="en-US" dirty="0" smtClean="0"/>
              <a:t>Memory used</a:t>
            </a:r>
          </a:p>
          <a:p>
            <a:pPr lvl="1"/>
            <a:r>
              <a:rPr lang="en-US" dirty="0" smtClean="0"/>
              <a:t>Scratch pad size of: fft1DSize</a:t>
            </a:r>
            <a:r>
              <a:rPr lang="en-US" dirty="0"/>
              <a:t>*(</a:t>
            </a:r>
            <a:r>
              <a:rPr lang="en-US" dirty="0" err="1"/>
              <a:t>sizeof</a:t>
            </a:r>
            <a:r>
              <a:rPr lang="en-US" dirty="0"/>
              <a:t>(float) +</a:t>
            </a:r>
            <a:r>
              <a:rPr lang="en-US" dirty="0" err="1"/>
              <a:t>sizeof</a:t>
            </a:r>
            <a:r>
              <a:rPr lang="en-US" dirty="0"/>
              <a:t>(int16_t)) + 100*</a:t>
            </a:r>
            <a:r>
              <a:rPr lang="en-US" dirty="0" err="1"/>
              <a:t>sizeof</a:t>
            </a:r>
            <a:r>
              <a:rPr lang="en-US" dirty="0"/>
              <a:t>(float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threshold table sizes vary from </a:t>
            </a:r>
            <a:r>
              <a:rPr lang="en-US" dirty="0" err="1" smtClean="0"/>
              <a:t>canfiguration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4858" y="190499"/>
            <a:ext cx="8458200" cy="428625"/>
          </a:xfrm>
        </p:spPr>
        <p:txBody>
          <a:bodyPr/>
          <a:lstStyle/>
          <a:p>
            <a:r>
              <a:rPr lang="en-US" dirty="0" smtClean="0"/>
              <a:t>CFAR Detection Benchmarks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54655" y="845820"/>
            <a:ext cx="2356485" cy="297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C66x Benchmarks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77514" y="3406140"/>
            <a:ext cx="2356485" cy="29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7013" indent="-227013" algn="l" rtl="0" eaLnBrk="0" fontAlgn="base" hangingPunct="0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C674x Benchmarks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7288"/>
              </p:ext>
            </p:extLst>
          </p:nvPr>
        </p:nvGraphicFramePr>
        <p:xfrm>
          <a:off x="1822450" y="1211580"/>
          <a:ext cx="4279900" cy="1760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490"/>
                <a:gridCol w="853440"/>
                <a:gridCol w="594360"/>
                <a:gridCol w="753110"/>
                <a:gridCol w="723900"/>
                <a:gridCol w="609600"/>
              </a:tblGrid>
              <a:tr h="297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1D </a:t>
                      </a:r>
                      <a:r>
                        <a:rPr lang="en-US" sz="1100" u="none" strike="noStrike" dirty="0" err="1">
                          <a:effectLst/>
                        </a:rPr>
                        <a:t>FFTsize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2D FFTsize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nDetObj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CFAR-CA?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CFAR-OS?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Cycles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887925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6999377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455540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3514375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472102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3547029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3612285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07846"/>
              </p:ext>
            </p:extLst>
          </p:nvPr>
        </p:nvGraphicFramePr>
        <p:xfrm>
          <a:off x="1805940" y="3703319"/>
          <a:ext cx="438277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478"/>
                <a:gridCol w="768616"/>
                <a:gridCol w="695426"/>
                <a:gridCol w="762294"/>
                <a:gridCol w="728860"/>
                <a:gridCol w="636096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1D </a:t>
                      </a:r>
                      <a:r>
                        <a:rPr lang="en-US" sz="1100" u="none" strike="noStrike" dirty="0" err="1">
                          <a:effectLst/>
                        </a:rPr>
                        <a:t>FFTsize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2D FFTsize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nDetObj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CFAR-CA?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CFAR-OS?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Cycles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2203709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9220029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1107895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4613817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1112807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4633854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1124594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4675126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8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FinalPowerpoint</Template>
  <TotalTime>113527</TotalTime>
  <Words>215</Words>
  <Application>Microsoft Office PowerPoint</Application>
  <PresentationFormat>On-screen Show 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FinalPowerpoint</vt:lpstr>
      <vt:lpstr>Custom Design</vt:lpstr>
      <vt:lpstr>1_Custom Design</vt:lpstr>
      <vt:lpstr>PowerPoint Presentation</vt:lpstr>
      <vt:lpstr>CFAR Detection</vt:lpstr>
      <vt:lpstr>CFAR Detection Benchmarks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Wang, Dan</dc:creator>
  <cp:lastModifiedBy>Windows User</cp:lastModifiedBy>
  <cp:revision>679</cp:revision>
  <dcterms:created xsi:type="dcterms:W3CDTF">2007-12-19T20:51:45Z</dcterms:created>
  <dcterms:modified xsi:type="dcterms:W3CDTF">2018-04-16T08:03:53Z</dcterms:modified>
</cp:coreProperties>
</file>