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9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FFC9C9"/>
    <a:srgbClr val="FFFFFF"/>
    <a:srgbClr val="DC143C"/>
    <a:srgbClr val="008080"/>
    <a:srgbClr val="00B0F0"/>
    <a:srgbClr val="C00000"/>
    <a:srgbClr val="DE1E44"/>
    <a:srgbClr val="007D8C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3936" autoAdjust="0"/>
  </p:normalViewPr>
  <p:slideViewPr>
    <p:cSldViewPr snapToGrid="0">
      <p:cViewPr varScale="1">
        <p:scale>
          <a:sx n="103" d="100"/>
          <a:sy n="103" d="100"/>
        </p:scale>
        <p:origin x="79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39DE7-883D-4B93-951F-C767577DB1F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0057D-D024-402C-8574-1DB7712B3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3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lub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930" y="177800"/>
            <a:ext cx="11767337" cy="787400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007A89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54067" y="6334127"/>
            <a:ext cx="2743200" cy="365125"/>
          </a:xfrm>
        </p:spPr>
        <p:txBody>
          <a:bodyPr/>
          <a:lstStyle/>
          <a:p>
            <a:fld id="{180AD27F-615A-42EC-957D-0FD5507B794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977900"/>
            <a:ext cx="12192000" cy="71120"/>
          </a:xfrm>
          <a:prstGeom prst="rect">
            <a:avLst/>
          </a:prstGeom>
          <a:solidFill>
            <a:srgbClr val="007D8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015067" y="6244166"/>
            <a:ext cx="10176933" cy="0"/>
          </a:xfrm>
          <a:prstGeom prst="line">
            <a:avLst/>
          </a:prstGeom>
          <a:ln w="19050">
            <a:solidFill>
              <a:srgbClr val="007B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0" y="6109702"/>
            <a:ext cx="1683536" cy="5843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9842DF-0A4A-4409-B3AC-CF7B2B7564C8}"/>
              </a:ext>
            </a:extLst>
          </p:cNvPr>
          <p:cNvSpPr txBox="1"/>
          <p:nvPr userDrawn="1"/>
        </p:nvSpPr>
        <p:spPr>
          <a:xfrm>
            <a:off x="2057757" y="6426284"/>
            <a:ext cx="23310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i="1" dirty="0"/>
              <a:t>数据源</a:t>
            </a:r>
            <a:r>
              <a:rPr lang="en-US" altLang="zh-CN" sz="1050" i="1" dirty="0"/>
              <a:t>: </a:t>
            </a:r>
            <a:r>
              <a:rPr lang="zh-CN" altLang="en-US" sz="1050" i="1" dirty="0"/>
              <a:t>电商发货数据</a:t>
            </a:r>
            <a:r>
              <a:rPr lang="en-US" altLang="zh-CN" sz="1050" i="1" dirty="0"/>
              <a:t>202001-202201</a:t>
            </a:r>
            <a:endParaRPr lang="zh-CN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91600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C11FFC-E4CB-44C0-990B-C6636A22BE16}"/>
              </a:ext>
            </a:extLst>
          </p:cNvPr>
          <p:cNvGrpSpPr/>
          <p:nvPr userDrawn="1"/>
        </p:nvGrpSpPr>
        <p:grpSpPr>
          <a:xfrm>
            <a:off x="1584129" y="892354"/>
            <a:ext cx="9023742" cy="4870110"/>
            <a:chOff x="2456088" y="1153417"/>
            <a:chExt cx="7843309" cy="42330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62B04E5-FD5E-4F9D-B4AE-470A565E1E48}"/>
                </a:ext>
              </a:extLst>
            </p:cNvPr>
            <p:cNvCxnSpPr>
              <a:stCxn id="30" idx="7"/>
              <a:endCxn id="28" idx="2"/>
            </p:cNvCxnSpPr>
            <p:nvPr userDrawn="1"/>
          </p:nvCxnSpPr>
          <p:spPr>
            <a:xfrm flipV="1">
              <a:off x="4377856" y="1557977"/>
              <a:ext cx="3849650" cy="14196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9F8F4D5-5055-4D2E-A843-FBEE907D2F9F}"/>
                </a:ext>
              </a:extLst>
            </p:cNvPr>
            <p:cNvCxnSpPr>
              <a:stCxn id="25" idx="5"/>
              <a:endCxn id="26" idx="1"/>
            </p:cNvCxnSpPr>
            <p:nvPr userDrawn="1"/>
          </p:nvCxnSpPr>
          <p:spPr>
            <a:xfrm>
              <a:off x="4714630" y="1387443"/>
              <a:ext cx="4443073" cy="224759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122AD7A-7332-4DDA-A4B2-8E6913C03F24}"/>
                </a:ext>
              </a:extLst>
            </p:cNvPr>
            <p:cNvCxnSpPr>
              <a:stCxn id="28" idx="3"/>
              <a:endCxn id="23" idx="7"/>
            </p:cNvCxnSpPr>
            <p:nvPr userDrawn="1"/>
          </p:nvCxnSpPr>
          <p:spPr>
            <a:xfrm flipH="1">
              <a:off x="4164634" y="1730410"/>
              <a:ext cx="4134296" cy="329676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ACDF6DC-05B1-4F9C-A054-C2CC62A1C8B6}"/>
                </a:ext>
              </a:extLst>
            </p:cNvPr>
            <p:cNvCxnSpPr>
              <a:endCxn id="26" idx="3"/>
            </p:cNvCxnSpPr>
            <p:nvPr userDrawn="1"/>
          </p:nvCxnSpPr>
          <p:spPr>
            <a:xfrm flipV="1">
              <a:off x="4015819" y="4190229"/>
              <a:ext cx="5141882" cy="98576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BBBF4AE-1617-4624-A535-5B8CD2D1E4A3}"/>
                </a:ext>
              </a:extLst>
            </p:cNvPr>
            <p:cNvCxnSpPr>
              <a:stCxn id="22" idx="6"/>
              <a:endCxn id="26" idx="2"/>
            </p:cNvCxnSpPr>
            <p:nvPr userDrawn="1"/>
          </p:nvCxnSpPr>
          <p:spPr>
            <a:xfrm>
              <a:off x="3242612" y="1897669"/>
              <a:ext cx="5800104" cy="20149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C214BAF-1C1A-4744-95D2-18FD0945893E}"/>
                </a:ext>
              </a:extLst>
            </p:cNvPr>
            <p:cNvCxnSpPr>
              <a:endCxn id="29" idx="7"/>
            </p:cNvCxnSpPr>
            <p:nvPr userDrawn="1"/>
          </p:nvCxnSpPr>
          <p:spPr>
            <a:xfrm flipH="1">
              <a:off x="8826897" y="4201925"/>
              <a:ext cx="464389" cy="49630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DAC61B4-2DBB-4D8E-AF92-85AABEE0E3FB}"/>
                </a:ext>
              </a:extLst>
            </p:cNvPr>
            <p:cNvCxnSpPr>
              <a:stCxn id="24" idx="4"/>
            </p:cNvCxnSpPr>
            <p:nvPr userDrawn="1"/>
          </p:nvCxnSpPr>
          <p:spPr>
            <a:xfrm flipH="1">
              <a:off x="9579318" y="2311715"/>
              <a:ext cx="576065" cy="13468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72BDA17-76C5-4FE5-8D94-76B4E1B4C7AD}"/>
                </a:ext>
              </a:extLst>
            </p:cNvPr>
            <p:cNvCxnSpPr>
              <a:stCxn id="25" idx="6"/>
            </p:cNvCxnSpPr>
            <p:nvPr userDrawn="1"/>
          </p:nvCxnSpPr>
          <p:spPr>
            <a:xfrm>
              <a:off x="4754783" y="1290506"/>
              <a:ext cx="3600399" cy="188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1F86002-8225-4CF8-95D1-CAA2491E4D51}"/>
                </a:ext>
              </a:extLst>
            </p:cNvPr>
            <p:cNvSpPr/>
            <p:nvPr userDrawn="1"/>
          </p:nvSpPr>
          <p:spPr>
            <a:xfrm>
              <a:off x="4957304" y="1956175"/>
              <a:ext cx="2763307" cy="2763307"/>
            </a:xfrm>
            <a:prstGeom prst="ellipse">
              <a:avLst/>
            </a:prstGeom>
            <a:solidFill>
              <a:srgbClr val="0070C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圆角矩形 5">
              <a:extLst>
                <a:ext uri="{FF2B5EF4-FFF2-40B4-BE49-F238E27FC236}">
                  <a16:creationId xmlns:a16="http://schemas.microsoft.com/office/drawing/2014/main" id="{CCB15AE5-B267-492D-BA4D-47569971375D}"/>
                </a:ext>
              </a:extLst>
            </p:cNvPr>
            <p:cNvSpPr/>
            <p:nvPr userDrawn="1"/>
          </p:nvSpPr>
          <p:spPr>
            <a:xfrm rot="18940468">
              <a:off x="5024809" y="2023681"/>
              <a:ext cx="2628292" cy="2628292"/>
            </a:xfrm>
            <a:prstGeom prst="roundRect">
              <a:avLst>
                <a:gd name="adj" fmla="val 32558"/>
              </a:avLst>
            </a:prstGeom>
            <a:solidFill>
              <a:srgbClr val="007D8C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6">
              <a:extLst>
                <a:ext uri="{FF2B5EF4-FFF2-40B4-BE49-F238E27FC236}">
                  <a16:creationId xmlns:a16="http://schemas.microsoft.com/office/drawing/2014/main" id="{0025A34C-31D0-4A83-814A-472E84EFEF03}"/>
                </a:ext>
              </a:extLst>
            </p:cNvPr>
            <p:cNvSpPr/>
            <p:nvPr userDrawn="1"/>
          </p:nvSpPr>
          <p:spPr>
            <a:xfrm>
              <a:off x="5017590" y="2023683"/>
              <a:ext cx="2628292" cy="2628292"/>
            </a:xfrm>
            <a:prstGeom prst="roundRect">
              <a:avLst>
                <a:gd name="adj" fmla="val 32558"/>
              </a:avLst>
            </a:prstGeom>
            <a:solidFill>
              <a:srgbClr val="007D8C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3A30D73-F56F-462A-A3FD-C4FB7FCA151F}"/>
                </a:ext>
              </a:extLst>
            </p:cNvPr>
            <p:cNvSpPr/>
            <p:nvPr userDrawn="1"/>
          </p:nvSpPr>
          <p:spPr>
            <a:xfrm>
              <a:off x="2666548" y="1609636"/>
              <a:ext cx="576064" cy="576064"/>
            </a:xfrm>
            <a:prstGeom prst="ellipse">
              <a:avLst/>
            </a:prstGeom>
            <a:solidFill>
              <a:srgbClr val="30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ED8DB66-C780-4AFE-A4D2-EAD60CC5D7C7}"/>
                </a:ext>
              </a:extLst>
            </p:cNvPr>
            <p:cNvSpPr/>
            <p:nvPr userDrawn="1"/>
          </p:nvSpPr>
          <p:spPr>
            <a:xfrm>
              <a:off x="3805363" y="4965533"/>
              <a:ext cx="420915" cy="420915"/>
            </a:xfrm>
            <a:prstGeom prst="ellipse">
              <a:avLst/>
            </a:prstGeom>
            <a:solidFill>
              <a:srgbClr val="30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F5F8492-FCE5-4429-8082-9EA5707B8C74}"/>
                </a:ext>
              </a:extLst>
            </p:cNvPr>
            <p:cNvSpPr/>
            <p:nvPr userDrawn="1"/>
          </p:nvSpPr>
          <p:spPr>
            <a:xfrm>
              <a:off x="10011365" y="2023683"/>
              <a:ext cx="288032" cy="288032"/>
            </a:xfrm>
            <a:prstGeom prst="ellipse">
              <a:avLst/>
            </a:prstGeom>
            <a:solidFill>
              <a:srgbClr val="30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C63E3DA-9B14-441F-8A66-002140A6C6FF}"/>
                </a:ext>
              </a:extLst>
            </p:cNvPr>
            <p:cNvSpPr/>
            <p:nvPr userDrawn="1"/>
          </p:nvSpPr>
          <p:spPr>
            <a:xfrm>
              <a:off x="4480601" y="1153417"/>
              <a:ext cx="274180" cy="274180"/>
            </a:xfrm>
            <a:prstGeom prst="ellipse">
              <a:avLst/>
            </a:prstGeom>
            <a:solidFill>
              <a:srgbClr val="4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23F65E3-1BF6-400A-BDDE-B3357AEC5253}"/>
                </a:ext>
              </a:extLst>
            </p:cNvPr>
            <p:cNvSpPr/>
            <p:nvPr userDrawn="1"/>
          </p:nvSpPr>
          <p:spPr>
            <a:xfrm>
              <a:off x="9042716" y="3520050"/>
              <a:ext cx="785164" cy="785164"/>
            </a:xfrm>
            <a:prstGeom prst="ellipse">
              <a:avLst/>
            </a:prstGeom>
            <a:solidFill>
              <a:srgbClr val="4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0E8F260-8D1D-4085-832B-01852FAC6A37}"/>
                </a:ext>
              </a:extLst>
            </p:cNvPr>
            <p:cNvSpPr/>
            <p:nvPr userDrawn="1"/>
          </p:nvSpPr>
          <p:spPr>
            <a:xfrm>
              <a:off x="2456088" y="3658549"/>
              <a:ext cx="399360" cy="399360"/>
            </a:xfrm>
            <a:prstGeom prst="ellipse">
              <a:avLst/>
            </a:prstGeom>
            <a:solidFill>
              <a:srgbClr val="B9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D6C9AF1-9549-4D2B-87A0-A524DF366869}"/>
                </a:ext>
              </a:extLst>
            </p:cNvPr>
            <p:cNvSpPr/>
            <p:nvPr userDrawn="1"/>
          </p:nvSpPr>
          <p:spPr>
            <a:xfrm>
              <a:off x="8227506" y="1314121"/>
              <a:ext cx="487714" cy="487714"/>
            </a:xfrm>
            <a:prstGeom prst="ellipse">
              <a:avLst/>
            </a:prstGeom>
            <a:solidFill>
              <a:srgbClr val="B9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E726598-8B37-44B8-97CF-500A48C8183E}"/>
                </a:ext>
              </a:extLst>
            </p:cNvPr>
            <p:cNvSpPr/>
            <p:nvPr userDrawn="1"/>
          </p:nvSpPr>
          <p:spPr>
            <a:xfrm>
              <a:off x="8557289" y="4651975"/>
              <a:ext cx="315865" cy="315865"/>
            </a:xfrm>
            <a:prstGeom prst="ellipse">
              <a:avLst/>
            </a:prstGeom>
            <a:solidFill>
              <a:srgbClr val="B9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42FF223-3E02-4200-81E9-A1B362F2C9CA}"/>
                </a:ext>
              </a:extLst>
            </p:cNvPr>
            <p:cNvSpPr/>
            <p:nvPr userDrawn="1"/>
          </p:nvSpPr>
          <p:spPr>
            <a:xfrm>
              <a:off x="3874656" y="2891294"/>
              <a:ext cx="589537" cy="589537"/>
            </a:xfrm>
            <a:prstGeom prst="ellipse">
              <a:avLst/>
            </a:prstGeom>
            <a:solidFill>
              <a:srgbClr val="75D9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5AF0119-6ABC-4B3D-8972-30FA210F8CFE}"/>
                </a:ext>
              </a:extLst>
            </p:cNvPr>
            <p:cNvCxnSpPr>
              <a:stCxn id="22" idx="7"/>
              <a:endCxn id="25" idx="2"/>
            </p:cNvCxnSpPr>
            <p:nvPr userDrawn="1"/>
          </p:nvCxnSpPr>
          <p:spPr>
            <a:xfrm flipV="1">
              <a:off x="3158249" y="1290507"/>
              <a:ext cx="1322352" cy="403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3E53CA8-1455-49E0-B9F4-1B5F09FE8EEF}"/>
                </a:ext>
              </a:extLst>
            </p:cNvPr>
            <p:cNvCxnSpPr>
              <a:stCxn id="28" idx="6"/>
              <a:endCxn id="24" idx="1"/>
            </p:cNvCxnSpPr>
            <p:nvPr userDrawn="1"/>
          </p:nvCxnSpPr>
          <p:spPr>
            <a:xfrm>
              <a:off x="8715220" y="1557978"/>
              <a:ext cx="1338326" cy="5078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0DA85CA-2EC3-4D20-9188-145D7FD78F05}"/>
                </a:ext>
              </a:extLst>
            </p:cNvPr>
            <p:cNvCxnSpPr>
              <a:stCxn id="23" idx="6"/>
              <a:endCxn id="29" idx="2"/>
            </p:cNvCxnSpPr>
            <p:nvPr userDrawn="1"/>
          </p:nvCxnSpPr>
          <p:spPr>
            <a:xfrm flipV="1">
              <a:off x="4226278" y="4809908"/>
              <a:ext cx="4331011" cy="3660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1F6ADD8-AED7-46E6-A052-22114E36C1C7}"/>
                </a:ext>
              </a:extLst>
            </p:cNvPr>
            <p:cNvCxnSpPr>
              <a:stCxn id="23" idx="1"/>
              <a:endCxn id="27" idx="5"/>
            </p:cNvCxnSpPr>
            <p:nvPr userDrawn="1"/>
          </p:nvCxnSpPr>
          <p:spPr>
            <a:xfrm flipH="1" flipV="1">
              <a:off x="2796963" y="3999424"/>
              <a:ext cx="1070040" cy="102775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6A1C5D8-6C8E-484D-AC1F-53FEFEBB00FB}"/>
                </a:ext>
              </a:extLst>
            </p:cNvPr>
            <p:cNvCxnSpPr>
              <a:stCxn id="22" idx="3"/>
              <a:endCxn id="27" idx="0"/>
            </p:cNvCxnSpPr>
            <p:nvPr userDrawn="1"/>
          </p:nvCxnSpPr>
          <p:spPr>
            <a:xfrm flipH="1">
              <a:off x="2655770" y="2101337"/>
              <a:ext cx="95143" cy="15572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51C867F-F97A-433D-B68A-E941A95A2D98}"/>
                </a:ext>
              </a:extLst>
            </p:cNvPr>
            <p:cNvCxnSpPr>
              <a:stCxn id="22" idx="5"/>
              <a:endCxn id="30" idx="1"/>
            </p:cNvCxnSpPr>
            <p:nvPr userDrawn="1"/>
          </p:nvCxnSpPr>
          <p:spPr>
            <a:xfrm>
              <a:off x="3158249" y="2101338"/>
              <a:ext cx="802742" cy="8762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B476922-3E77-4466-B651-7F66525BAFE6}"/>
                </a:ext>
              </a:extLst>
            </p:cNvPr>
            <p:cNvCxnSpPr>
              <a:stCxn id="25" idx="4"/>
              <a:endCxn id="30" idx="0"/>
            </p:cNvCxnSpPr>
            <p:nvPr userDrawn="1"/>
          </p:nvCxnSpPr>
          <p:spPr>
            <a:xfrm flipH="1">
              <a:off x="4169426" y="1427597"/>
              <a:ext cx="448267" cy="146369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C5216B3-6EF1-4195-9AFF-D3CD9EAA7E2D}"/>
                </a:ext>
              </a:extLst>
            </p:cNvPr>
            <p:cNvCxnSpPr>
              <a:stCxn id="27" idx="6"/>
              <a:endCxn id="30" idx="3"/>
            </p:cNvCxnSpPr>
            <p:nvPr userDrawn="1"/>
          </p:nvCxnSpPr>
          <p:spPr>
            <a:xfrm flipV="1">
              <a:off x="2855450" y="3394495"/>
              <a:ext cx="1105543" cy="4637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710ADC3-72A0-4354-B035-E9C54FA11298}"/>
                </a:ext>
              </a:extLst>
            </p:cNvPr>
            <p:cNvCxnSpPr>
              <a:stCxn id="30" idx="4"/>
              <a:endCxn id="23" idx="0"/>
            </p:cNvCxnSpPr>
            <p:nvPr userDrawn="1"/>
          </p:nvCxnSpPr>
          <p:spPr>
            <a:xfrm flipH="1">
              <a:off x="4015821" y="3480830"/>
              <a:ext cx="153605" cy="148470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5941475-15CE-4AAF-A821-D9A9E2785948}"/>
                </a:ext>
              </a:extLst>
            </p:cNvPr>
            <p:cNvCxnSpPr>
              <a:stCxn id="27" idx="7"/>
              <a:endCxn id="25" idx="3"/>
            </p:cNvCxnSpPr>
            <p:nvPr userDrawn="1"/>
          </p:nvCxnSpPr>
          <p:spPr>
            <a:xfrm flipV="1">
              <a:off x="2796965" y="1387444"/>
              <a:ext cx="1723791" cy="232959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C498CD8-490B-449A-B3CC-CB78A9356DD4}"/>
                </a:ext>
              </a:extLst>
            </p:cNvPr>
            <p:cNvCxnSpPr>
              <a:stCxn id="28" idx="5"/>
              <a:endCxn id="26" idx="0"/>
            </p:cNvCxnSpPr>
            <p:nvPr userDrawn="1"/>
          </p:nvCxnSpPr>
          <p:spPr>
            <a:xfrm>
              <a:off x="8643796" y="1730411"/>
              <a:ext cx="791502" cy="178963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59C9F5C-C7D9-4C9F-B22C-0C7D0A74B2E2}"/>
                </a:ext>
              </a:extLst>
            </p:cNvPr>
            <p:cNvCxnSpPr>
              <a:stCxn id="28" idx="4"/>
              <a:endCxn id="29" idx="0"/>
            </p:cNvCxnSpPr>
            <p:nvPr userDrawn="1"/>
          </p:nvCxnSpPr>
          <p:spPr>
            <a:xfrm>
              <a:off x="8471365" y="1801835"/>
              <a:ext cx="243857" cy="285014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标题 48">
            <a:extLst>
              <a:ext uri="{FF2B5EF4-FFF2-40B4-BE49-F238E27FC236}">
                <a16:creationId xmlns:a16="http://schemas.microsoft.com/office/drawing/2014/main" id="{376BDDD6-F1F0-4427-8BC2-66859BE1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97" y="3211400"/>
            <a:ext cx="2770806" cy="435201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877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44AE-2A96-46EE-B8AE-878513BD373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29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B38B9-AC1F-4013-AF53-349AD973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新专药</a:t>
            </a:r>
            <a:br>
              <a:rPr lang="en-US" altLang="zh-CN" sz="3600" dirty="0"/>
            </a:br>
            <a:r>
              <a:rPr lang="zh-CN" altLang="en-US" sz="3600" dirty="0"/>
              <a:t>电商渠道</a:t>
            </a:r>
            <a:br>
              <a:rPr lang="en-US" altLang="zh-CN" sz="3600" dirty="0"/>
            </a:br>
            <a:r>
              <a:rPr lang="zh-CN" altLang="en-US" sz="3600" dirty="0"/>
              <a:t>发货达成</a:t>
            </a:r>
            <a:br>
              <a:rPr lang="en-US" altLang="zh-CN" sz="3600" dirty="0"/>
            </a:br>
            <a:r>
              <a:rPr lang="zh-CN" altLang="en-US" sz="3600" dirty="0"/>
              <a:t>数据简报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F0F490-0724-49A0-97CC-206E52932440}"/>
              </a:ext>
            </a:extLst>
          </p:cNvPr>
          <p:cNvSpPr txBox="1"/>
          <p:nvPr/>
        </p:nvSpPr>
        <p:spPr>
          <a:xfrm>
            <a:off x="5477881" y="5663682"/>
            <a:ext cx="1236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市场研究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2022.03.07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232981-213E-4E74-93EE-AEFF9FC5C3E6}"/>
              </a:ext>
            </a:extLst>
          </p:cNvPr>
          <p:cNvSpPr txBox="1"/>
          <p:nvPr/>
        </p:nvSpPr>
        <p:spPr>
          <a:xfrm>
            <a:off x="9138092" y="3884644"/>
            <a:ext cx="95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2022-01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6997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1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619FCCC-CEB2-4083-8DAF-DF94D9CCF81B}">
  <we:reference id="wa104178141" version="4.3.3.0" store="zh-CN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68D5319-7636-46D9-BACF-7E2A7EE9FCA3}">
  <we:reference id="wa104381063" version="1.0.0.1" store="zh-CN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113183</TotalTime>
  <Words>18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主题</vt:lpstr>
      <vt:lpstr>新专药 电商渠道 发货达成 数据简报</vt:lpstr>
    </vt:vector>
  </TitlesOfParts>
  <Company>Servier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Cheng CHINA 1</dc:creator>
  <cp:lastModifiedBy>chencheng</cp:lastModifiedBy>
  <cp:revision>1426</cp:revision>
  <dcterms:created xsi:type="dcterms:W3CDTF">2016-04-18T15:05:28Z</dcterms:created>
  <dcterms:modified xsi:type="dcterms:W3CDTF">2022-04-01T02:51:34Z</dcterms:modified>
</cp:coreProperties>
</file>