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49" r:id="rId2"/>
    <p:sldId id="348" r:id="rId3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9FF"/>
    <a:srgbClr val="BFEFFA"/>
    <a:srgbClr val="88A8CC"/>
    <a:srgbClr val="A1D3FF"/>
    <a:srgbClr val="FAF6D1"/>
    <a:srgbClr val="E9E9E9"/>
    <a:srgbClr val="5555BB"/>
    <a:srgbClr val="F1F1F1"/>
    <a:srgbClr val="F8FFFF"/>
    <a:srgbClr val="FFF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7"/>
    <p:restoredTop sz="83562"/>
  </p:normalViewPr>
  <p:slideViewPr>
    <p:cSldViewPr snapToGrid="0" snapToObjects="1">
      <p:cViewPr>
        <p:scale>
          <a:sx n="71" d="100"/>
          <a:sy n="71" d="100"/>
        </p:scale>
        <p:origin x="3480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3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335EC-909F-DC4B-BA8C-7B121467CD5D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A46B7-B399-684B-B9DC-5901D3662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6011C-0D40-6240-9410-B1B12A42400A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2F86B-8E71-C547-8CAB-1CE70CFD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9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85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5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8" indent="0" algn="ctr">
              <a:buNone/>
              <a:defRPr sz="1500"/>
            </a:lvl2pPr>
            <a:lvl3pPr marL="685818" indent="0" algn="ctr">
              <a:buNone/>
              <a:defRPr sz="1350"/>
            </a:lvl3pPr>
            <a:lvl4pPr marL="1028726" indent="0" algn="ctr">
              <a:buNone/>
              <a:defRPr sz="1200"/>
            </a:lvl4pPr>
            <a:lvl5pPr marL="1371634" indent="0" algn="ctr">
              <a:buNone/>
              <a:defRPr sz="1200"/>
            </a:lvl5pPr>
            <a:lvl6pPr marL="1714543" indent="0" algn="ctr">
              <a:buNone/>
              <a:defRPr sz="1200"/>
            </a:lvl6pPr>
            <a:lvl7pPr marL="2057452" indent="0" algn="ctr">
              <a:buNone/>
              <a:defRPr sz="1200"/>
            </a:lvl7pPr>
            <a:lvl8pPr marL="2400360" indent="0" algn="ctr">
              <a:buNone/>
              <a:defRPr sz="1200"/>
            </a:lvl8pPr>
            <a:lvl9pPr marL="2743269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F3CF-A96D-3741-95D2-10453C828EC6}" type="datetime1">
              <a:rPr lang="en-GB" smtClean="0"/>
              <a:t>28/08/2018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89F6-3BD3-1645-B8E5-7AE28DC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2B18-9678-7841-9532-3CC28A9012DB}" type="datetime1">
              <a:rPr lang="en-GB" smtClean="0"/>
              <a:t>28/08/2018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89F6-3BD3-1645-B8E5-7AE28DC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1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2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2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0B75-AFDB-564C-8FEA-24D1215F4B9B}" type="datetime1">
              <a:rPr lang="en-GB" smtClean="0"/>
              <a:t>28/08/2018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89F6-3BD3-1645-B8E5-7AE28DC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8A70-033E-2B46-AD6F-4EFB888620D9}" type="datetime1">
              <a:rPr lang="en-GB" smtClean="0"/>
              <a:t>28/08/2018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89F6-3BD3-1645-B8E5-7AE28DC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3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8159049"/>
            <a:ext cx="5915025" cy="2666999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/>
                </a:solidFill>
              </a:defRPr>
            </a:lvl1pPr>
            <a:lvl2pPr marL="3429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FCE1-BB84-E746-8538-E0A9F9030DA5}" type="datetime1">
              <a:rPr lang="en-GB" smtClean="0"/>
              <a:t>28/08/2018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89F6-3BD3-1645-B8E5-7AE28DC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06935-B030-D34A-B5D8-FB3C275BA550}" type="datetime1">
              <a:rPr lang="en-GB" smtClean="0"/>
              <a:t>28/08/2018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89F6-3BD3-1645-B8E5-7AE28DC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8" indent="0">
              <a:buNone/>
              <a:defRPr sz="1500" b="1"/>
            </a:lvl2pPr>
            <a:lvl3pPr marL="685818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4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8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4"/>
            <a:ext cx="2915543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8" indent="0">
              <a:buNone/>
              <a:defRPr sz="1500" b="1"/>
            </a:lvl2pPr>
            <a:lvl3pPr marL="685818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4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68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EEF10-14A3-DC40-AC80-0653562B7D40}" type="datetime1">
              <a:rPr lang="en-GB" smtClean="0"/>
              <a:t>28/08/2018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89F6-3BD3-1645-B8E5-7AE28DC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A859-BE9A-344D-B33C-E69F6D1435CB}" type="datetime1">
              <a:rPr lang="en-GB" smtClean="0"/>
              <a:t>28/08/2018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89F6-3BD3-1645-B8E5-7AE28DC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4BEC-3711-6149-84F6-A60B4093FD6F}" type="datetime1">
              <a:rPr lang="en-GB" smtClean="0"/>
              <a:t>28/08/2018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89F6-3BD3-1645-B8E5-7AE28DC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8" indent="0">
              <a:buNone/>
              <a:defRPr sz="1050"/>
            </a:lvl2pPr>
            <a:lvl3pPr marL="685818" indent="0">
              <a:buNone/>
              <a:defRPr sz="900"/>
            </a:lvl3pPr>
            <a:lvl4pPr marL="1028726" indent="0">
              <a:buNone/>
              <a:defRPr sz="750"/>
            </a:lvl4pPr>
            <a:lvl5pPr marL="1371634" indent="0">
              <a:buNone/>
              <a:defRPr sz="750"/>
            </a:lvl5pPr>
            <a:lvl6pPr marL="1714543" indent="0">
              <a:buNone/>
              <a:defRPr sz="750"/>
            </a:lvl6pPr>
            <a:lvl7pPr marL="2057452" indent="0">
              <a:buNone/>
              <a:defRPr sz="750"/>
            </a:lvl7pPr>
            <a:lvl8pPr marL="2400360" indent="0">
              <a:buNone/>
              <a:defRPr sz="750"/>
            </a:lvl8pPr>
            <a:lvl9pPr marL="2743269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18DD-5836-BD4D-ADA5-B524D1DE398F}" type="datetime1">
              <a:rPr lang="en-GB" smtClean="0"/>
              <a:t>28/08/2018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89F6-3BD3-1645-B8E5-7AE28DC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8" indent="0">
              <a:buNone/>
              <a:defRPr sz="2100"/>
            </a:lvl2pPr>
            <a:lvl3pPr marL="685818" indent="0">
              <a:buNone/>
              <a:defRPr sz="1801"/>
            </a:lvl3pPr>
            <a:lvl4pPr marL="1028726" indent="0">
              <a:buNone/>
              <a:defRPr sz="1500"/>
            </a:lvl4pPr>
            <a:lvl5pPr marL="1371634" indent="0">
              <a:buNone/>
              <a:defRPr sz="1500"/>
            </a:lvl5pPr>
            <a:lvl6pPr marL="1714543" indent="0">
              <a:buNone/>
              <a:defRPr sz="1500"/>
            </a:lvl6pPr>
            <a:lvl7pPr marL="2057452" indent="0">
              <a:buNone/>
              <a:defRPr sz="1500"/>
            </a:lvl7pPr>
            <a:lvl8pPr marL="2400360" indent="0">
              <a:buNone/>
              <a:defRPr sz="1500"/>
            </a:lvl8pPr>
            <a:lvl9pPr marL="2743269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8" indent="0">
              <a:buNone/>
              <a:defRPr sz="1050"/>
            </a:lvl2pPr>
            <a:lvl3pPr marL="685818" indent="0">
              <a:buNone/>
              <a:defRPr sz="900"/>
            </a:lvl3pPr>
            <a:lvl4pPr marL="1028726" indent="0">
              <a:buNone/>
              <a:defRPr sz="750"/>
            </a:lvl4pPr>
            <a:lvl5pPr marL="1371634" indent="0">
              <a:buNone/>
              <a:defRPr sz="750"/>
            </a:lvl5pPr>
            <a:lvl6pPr marL="1714543" indent="0">
              <a:buNone/>
              <a:defRPr sz="750"/>
            </a:lvl6pPr>
            <a:lvl7pPr marL="2057452" indent="0">
              <a:buNone/>
              <a:defRPr sz="750"/>
            </a:lvl7pPr>
            <a:lvl8pPr marL="2400360" indent="0">
              <a:buNone/>
              <a:defRPr sz="750"/>
            </a:lvl8pPr>
            <a:lvl9pPr marL="2743269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A86B-5219-8947-B522-D3DC536F9014}" type="datetime1">
              <a:rPr lang="en-GB" smtClean="0"/>
              <a:t>28/08/2018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89F6-3BD3-1645-B8E5-7AE28DC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58871-8A29-2C48-8A8F-E544644E699E}" type="datetime1">
              <a:rPr lang="en-GB" smtClean="0"/>
              <a:t>28/08/2018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789F6-3BD3-1645-B8E5-7AE28DC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7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0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8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89F6-3BD3-1645-B8E5-7AE28DC0F5BB}" type="slidenum">
              <a:rPr lang="en-US" smtClean="0"/>
              <a:t>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2730" y="4957502"/>
            <a:ext cx="63525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is a template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err="1"/>
              <a:t>Ccpnmr</a:t>
            </a:r>
            <a:r>
              <a:rPr lang="en-US" dirty="0"/>
              <a:t> Analysis V3 tutorials. Tutorials should have a cover page, introduction and a step-by-step instructions.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template slide is divided in three parts: </a:t>
            </a:r>
            <a:endParaRPr lang="en-US" dirty="0" smtClean="0"/>
          </a:p>
          <a:p>
            <a:pPr marL="742950" lvl="1" indent="-285750" algn="just">
              <a:buFont typeface="Arial" charset="0"/>
              <a:buChar char="•"/>
            </a:pPr>
            <a:r>
              <a:rPr lang="en-US" dirty="0" smtClean="0"/>
              <a:t>Title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dirty="0" smtClean="0"/>
              <a:t>Image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dirty="0" smtClean="0"/>
              <a:t> Explanation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Each single slide has to be a single and clear action. Image and explanation should say the same point, with the image representing a straightforward indication of the action to be carried out; whereas, the description should give more specific information, yet being very short and clear.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27" y="614154"/>
            <a:ext cx="1417813" cy="5859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54" y="614154"/>
            <a:ext cx="4671239" cy="5859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73075" y="2408324"/>
            <a:ext cx="2311851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1" b="1" dirty="0" smtClean="0">
                <a:solidFill>
                  <a:srgbClr val="073A6C"/>
                </a:solidFill>
                <a:latin typeface="LucidaGrande-Bold" charset="0"/>
              </a:rPr>
              <a:t>Tutorial Template</a:t>
            </a:r>
            <a:endParaRPr lang="en-US" sz="1801" dirty="0"/>
          </a:p>
        </p:txBody>
      </p:sp>
      <p:sp>
        <p:nvSpPr>
          <p:cNvPr id="10" name="Rectangle 9"/>
          <p:cNvSpPr/>
          <p:nvPr/>
        </p:nvSpPr>
        <p:spPr>
          <a:xfrm>
            <a:off x="1852656" y="722482"/>
            <a:ext cx="4671238" cy="3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1" b="1" dirty="0">
                <a:solidFill>
                  <a:srgbClr val="F5FFFF"/>
                </a:solidFill>
                <a:latin typeface="Helvetica-Bold" charset="0"/>
              </a:rPr>
              <a:t>CcpNmr Analysis Version 3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65019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55964" cy="831273"/>
          </a:xfrm>
          <a:prstGeom prst="rect">
            <a:avLst/>
          </a:prstGeom>
          <a:solidFill>
            <a:srgbClr val="03B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Rectangle 6"/>
          <p:cNvSpPr/>
          <p:nvPr/>
        </p:nvSpPr>
        <p:spPr>
          <a:xfrm>
            <a:off x="4830" y="817552"/>
            <a:ext cx="6858000" cy="7304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9" name="Rectangle 8"/>
          <p:cNvSpPr/>
          <p:nvPr/>
        </p:nvSpPr>
        <p:spPr>
          <a:xfrm>
            <a:off x="-88217" y="548452"/>
            <a:ext cx="11248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Section Number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18156" y="179276"/>
            <a:ext cx="2021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 smtClean="0">
                <a:latin typeface="Lucida Grande" charset="0"/>
                <a:ea typeface="ＭＳ 明朝" charset="-128"/>
              </a:rPr>
              <a:t>Section Title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-170328" y="8391314"/>
            <a:ext cx="955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Lucida Grande" charset="0"/>
                <a:ea typeface="ＭＳ 明朝" charset="-128"/>
              </a:rPr>
              <a:t>1</a:t>
            </a:r>
            <a:r>
              <a:rPr lang="en-GB" sz="1401" dirty="0">
                <a:latin typeface="Lucida Grande" charset="0"/>
                <a:ea typeface="ＭＳ 明朝" charset="-128"/>
              </a:rPr>
              <a:t>A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477983" y="8391314"/>
            <a:ext cx="60011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latin typeface="Lucida Grande" charset="0"/>
                <a:ea typeface="Lucida Grande" charset="0"/>
                <a:cs typeface="Lucida Grande" charset="0"/>
              </a:rPr>
              <a:t>Title, this has to describe the general action for this point only</a:t>
            </a:r>
            <a:r>
              <a:rPr lang="en-US" sz="1200" b="1" dirty="0">
                <a:latin typeface="Lucida Grande" charset="0"/>
                <a:ea typeface="Lucida Grande" charset="0"/>
                <a:cs typeface="Lucida Grande" charset="0"/>
              </a:rPr>
              <a:t/>
            </a:r>
            <a:br>
              <a:rPr lang="en-US" sz="1200" b="1" dirty="0">
                <a:latin typeface="Lucida Grande" charset="0"/>
                <a:ea typeface="Lucida Grande" charset="0"/>
                <a:cs typeface="Lucida Grande" charset="0"/>
              </a:rPr>
            </a:br>
            <a:r>
              <a:rPr lang="en-GB" sz="1200" dirty="0" smtClean="0">
                <a:latin typeface="Lucida Grande" charset="0"/>
                <a:ea typeface="Lucida Grande" charset="0"/>
                <a:cs typeface="Lucida Grande" charset="0"/>
              </a:rPr>
              <a:t>Brief explanation.</a:t>
            </a:r>
          </a:p>
          <a:p>
            <a:pPr>
              <a:lnSpc>
                <a:spcPct val="150000"/>
              </a:lnSpc>
            </a:pPr>
            <a:endParaRPr lang="en-GB" sz="1200" dirty="0" smtClean="0">
              <a:latin typeface="Lucida Grande" charset="0"/>
              <a:ea typeface="Lucida Grande" charset="0"/>
              <a:cs typeface="Lucida Grande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GB" sz="1200" dirty="0" smtClean="0">
                <a:latin typeface="Lucida Grande" charset="0"/>
                <a:ea typeface="Lucida Grande" charset="0"/>
                <a:cs typeface="Lucida Grande" charset="0"/>
              </a:rPr>
              <a:t>Bullet point of each single action to do </a:t>
            </a:r>
            <a:endParaRPr lang="en-US" sz="1200" dirty="0">
              <a:latin typeface="Lucida Grande" charset="0"/>
              <a:ea typeface="Lucida Grande" charset="0"/>
              <a:cs typeface="Lucida Grande" charset="0"/>
            </a:endParaRPr>
          </a:p>
          <a:p>
            <a:pPr marL="171454" indent="-171454">
              <a:lnSpc>
                <a:spcPct val="150000"/>
              </a:lnSpc>
              <a:buFont typeface="Arial" charset="0"/>
              <a:buChar char="•"/>
            </a:pPr>
            <a:endParaRPr lang="en-US" sz="1200" dirty="0" smtClean="0">
              <a:latin typeface="Lucida Grande" charset="0"/>
              <a:ea typeface="Lucida Grande" charset="0"/>
              <a:cs typeface="Lucida Grande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Lucida Grande" charset="0"/>
                <a:ea typeface="Lucida Grande" charset="0"/>
                <a:cs typeface="Lucida Grande" charset="0"/>
              </a:rPr>
              <a:t>Final comment or a small zoom-in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0861" y="554276"/>
            <a:ext cx="1152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latin typeface="Lucida Grande" charset="0"/>
                <a:ea typeface="Lucida Grande" charset="0"/>
                <a:cs typeface="Lucida Grande" charset="0"/>
              </a:rPr>
              <a:t>Project name</a:t>
            </a:r>
            <a:endParaRPr lang="en-GB" sz="12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89F6-3BD3-1645-B8E5-7AE28DC0F5BB}" type="slidenum">
              <a:rPr lang="en-US" smtClean="0"/>
              <a:t>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55964" y="2302656"/>
            <a:ext cx="4834897" cy="22580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Self-explanatory image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07654" y="7110136"/>
            <a:ext cx="663608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latin typeface="Lucida Grande" charset="0"/>
                <a:ea typeface="ＭＳ 明朝" charset="-128"/>
              </a:rPr>
              <a:t>Use this space (in small characters) to explain something non-connected to the tutorial but relevant for the general understanding or other matters.</a:t>
            </a:r>
            <a:r>
              <a:rPr lang="en-GB" sz="2400" dirty="0" smtClean="0">
                <a:latin typeface="Lucida Grande" charset="0"/>
                <a:ea typeface="ＭＳ 明朝" charset="-128"/>
              </a:rPr>
              <a:t> </a:t>
            </a:r>
            <a:endParaRPr lang="en-US" sz="2000" dirty="0" smtClean="0"/>
          </a:p>
          <a:p>
            <a:endParaRPr lang="en-US" sz="1400" dirty="0" smtClean="0"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61366"/>
            <a:ext cx="955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Lucida Grande" charset="0"/>
                <a:ea typeface="ＭＳ 明朝" charset="-128"/>
              </a:rPr>
              <a:t>1</a:t>
            </a:r>
            <a:endParaRPr lang="en-US" sz="1801" dirty="0"/>
          </a:p>
        </p:txBody>
      </p:sp>
      <p:sp>
        <p:nvSpPr>
          <p:cNvPr id="15" name="Rectangle 14"/>
          <p:cNvSpPr/>
          <p:nvPr/>
        </p:nvSpPr>
        <p:spPr>
          <a:xfrm>
            <a:off x="866152" y="1682031"/>
            <a:ext cx="2791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Lucida Grande" charset="0"/>
                <a:ea typeface="Lucida Grande" charset="0"/>
                <a:cs typeface="Lucida Grande" charset="0"/>
              </a:rPr>
              <a:t>Image Title to describe the action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753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14902</TotalTime>
  <Words>152</Words>
  <Application>Microsoft Macintosh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Helvetica-Bold</vt:lpstr>
      <vt:lpstr>Lucida Grande</vt:lpstr>
      <vt:lpstr>LucidaGrande-Bold</vt:lpstr>
      <vt:lpstr>ＭＳ 明朝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M</dc:creator>
  <cp:lastModifiedBy>Luca M</cp:lastModifiedBy>
  <cp:revision>307</cp:revision>
  <cp:lastPrinted>2018-08-22T12:25:58Z</cp:lastPrinted>
  <dcterms:created xsi:type="dcterms:W3CDTF">2017-10-30T08:34:43Z</dcterms:created>
  <dcterms:modified xsi:type="dcterms:W3CDTF">2018-08-28T11:19:58Z</dcterms:modified>
</cp:coreProperties>
</file>