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3250" userDrawn="1">
          <p15:clr>
            <a:srgbClr val="A4A3A4"/>
          </p15:clr>
        </p15:guide>
        <p15:guide id="3" orient="horz" pos="1956" userDrawn="1">
          <p15:clr>
            <a:srgbClr val="A4A3A4"/>
          </p15:clr>
        </p15:guide>
        <p15:guide id="4" pos="3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D2"/>
    <a:srgbClr val="90D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2232"/>
  </p:normalViewPr>
  <p:slideViewPr>
    <p:cSldViewPr snapToGrid="0" snapToObjects="1" showGuides="1">
      <p:cViewPr>
        <p:scale>
          <a:sx n="400" d="100"/>
          <a:sy n="400" d="100"/>
        </p:scale>
        <p:origin x="-11640" y="-6680"/>
      </p:cViewPr>
      <p:guideLst>
        <p:guide orient="horz" pos="1457"/>
        <p:guide pos="3250"/>
        <p:guide orient="horz" pos="1956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9B44-A732-D142-8484-FD21F6968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6272E-ED7F-8849-8EF1-49CF62268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8B74-8F7D-9645-B54A-FD67746D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1A7-258B-BC4C-BFB2-CEA5AF03893F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19D9-30F0-504B-89B5-C176B8C1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DAF0-9B10-FE4B-A938-C02C4EC3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AFD3-4359-CE40-AC86-07262EB67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34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3514-7A0B-E24F-B051-AAC5F092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7B03D-D0A2-B849-9C40-E7B12F268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D6A6-D99E-FC48-A754-C9EBC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1A7-258B-BC4C-BFB2-CEA5AF03893F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3896-D0B3-9844-866C-03E9587B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9004-1CE2-F847-AA76-EA8D6F52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AFD3-4359-CE40-AC86-07262EB67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2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D4EDD-5912-B744-9989-73B4E5671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AA6C3-32B6-3D4E-8F1E-780D0F07C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D305-B49C-024C-8D8B-963FF5B4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1A7-258B-BC4C-BFB2-CEA5AF03893F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4C883-0439-BC45-A5CE-C1B7339E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D117E-E854-CF46-8C60-A7D896B0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AFD3-4359-CE40-AC86-07262EB67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23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6070-4C5D-F546-9F43-B9FA7B36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F20D-EF14-D548-894C-7AF26E897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3FA07-9CCB-8B48-A54C-B15B97AE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1A7-258B-BC4C-BFB2-CEA5AF03893F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EE895-56B1-154D-B5E7-5C7E861E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77B1-868C-9840-BB05-8B61CCD2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AFD3-4359-CE40-AC86-07262EB67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70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2EFB-5F8C-EB4E-9151-72331AF7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6CC29-5BFB-2A44-8636-484D4C776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62905-A462-EC45-9CEA-9F8AD9CC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1A7-258B-BC4C-BFB2-CEA5AF03893F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805A7-FDAB-9540-83CE-52210E19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D642-6A7F-4A4E-9865-F4512873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AFD3-4359-CE40-AC86-07262EB67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9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8E89-A1DE-6E4C-905D-B5B1D95B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84C8-5F17-3446-8413-2357A83F3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07D95-2F16-5E47-98C9-1B7005281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7251C-69B6-184F-94CC-4FE8EAF7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1A7-258B-BC4C-BFB2-CEA5AF03893F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DED6B-8376-2442-ADFF-04BD13D7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A2679-B549-514B-9362-76CED3FB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AFD3-4359-CE40-AC86-07262EB67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19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017D-EFA6-2B42-A727-EFE01617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70A0-C359-8348-A38B-6E7C8C963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B5EE8-FAC8-6840-BC39-19CFDFFDA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14685-431A-054C-AD8D-12D158B24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06F42-B963-A440-B29C-B97E359CB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A12F6-46FC-8B49-9FED-2DB659B2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1A7-258B-BC4C-BFB2-CEA5AF03893F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1D7A5-B96E-984E-8A8B-42EFE266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AB869-AC34-1347-8E79-78C86C17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AFD3-4359-CE40-AC86-07262EB67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B60A-5C8B-614C-9600-9C59EDE8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0EEEA-72A1-BD4E-8A28-A3541235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1A7-258B-BC4C-BFB2-CEA5AF03893F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AC504-CA9B-344B-BBA3-05902014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5041A-2073-4040-8B70-852C6C7E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AFD3-4359-CE40-AC86-07262EB67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02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48C48-6D62-0140-9810-BE7BFAE2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1A7-258B-BC4C-BFB2-CEA5AF03893F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D6755-4228-3449-B2F1-AFA2024B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46F81-639C-5947-AA88-61ABAC2F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AFD3-4359-CE40-AC86-07262EB67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49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B5B0-F087-424E-B30C-1A9006DB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61EA-ADBD-F74E-A4CE-FBEB94C1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33F9F-133D-1A45-96B2-F7D5F8CDB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6F3E5-907A-5F45-85A9-4C71EE4D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1A7-258B-BC4C-BFB2-CEA5AF03893F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72749-92D9-6647-9A65-765844DC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28C0F-5D55-854D-8BFB-F0F6C15F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AFD3-4359-CE40-AC86-07262EB67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6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45E0-7FAF-B64F-AAD4-40E39431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65520-040A-AD42-80AC-123AA58E4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3BA5-2676-9741-96D8-BDF41EBFB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BCB3-F7F2-264A-8D4A-A661E0B4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61A7-258B-BC4C-BFB2-CEA5AF03893F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9A8FF-F63D-CA44-B5ED-D8732D83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67AEE-0C01-5E41-BED9-EB6ABCF3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AFD3-4359-CE40-AC86-07262EB67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99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28EF5-E820-7640-AD79-F265526E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4FE53-846D-4B4F-A765-2FD0EA24C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3F22-A90C-3145-81F5-0322A3FD3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C61A7-258B-BC4C-BFB2-CEA5AF03893F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14DA-C6EF-E24A-84E6-1D0AEBB95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347DD-A233-0849-AF56-95F470CBE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AFD3-4359-CE40-AC86-07262EB674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4AA34C2-8900-3F4E-BA20-DE2C4A84BC7C}"/>
              </a:ext>
            </a:extLst>
          </p:cNvPr>
          <p:cNvSpPr/>
          <p:nvPr/>
        </p:nvSpPr>
        <p:spPr>
          <a:xfrm>
            <a:off x="5156200" y="3948256"/>
            <a:ext cx="139700" cy="142875"/>
          </a:xfrm>
          <a:prstGeom prst="ellipse">
            <a:avLst/>
          </a:prstGeom>
          <a:solidFill>
            <a:srgbClr val="90D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Helvetica" pitchFamily="2" charset="0"/>
              </a:rPr>
              <a:t>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573006-1E3C-E04C-BE58-5628BD4F44BD}"/>
              </a:ext>
            </a:extLst>
          </p:cNvPr>
          <p:cNvSpPr/>
          <p:nvPr/>
        </p:nvSpPr>
        <p:spPr>
          <a:xfrm>
            <a:off x="5156200" y="3629650"/>
            <a:ext cx="139700" cy="142875"/>
          </a:xfrm>
          <a:prstGeom prst="ellipse">
            <a:avLst/>
          </a:prstGeom>
          <a:solidFill>
            <a:srgbClr val="90D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85E236-46F8-2B4B-A363-20BB3BF026F8}"/>
              </a:ext>
            </a:extLst>
          </p:cNvPr>
          <p:cNvSpPr/>
          <p:nvPr/>
        </p:nvSpPr>
        <p:spPr>
          <a:xfrm>
            <a:off x="5156200" y="4996903"/>
            <a:ext cx="139700" cy="142875"/>
          </a:xfrm>
          <a:prstGeom prst="ellipse">
            <a:avLst/>
          </a:prstGeom>
          <a:solidFill>
            <a:srgbClr val="FFC3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Helvetica" pitchFamily="2" charset="0"/>
              </a:rPr>
              <a:t>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F1F539-3132-D049-91F1-E943AC656E13}"/>
              </a:ext>
            </a:extLst>
          </p:cNvPr>
          <p:cNvSpPr/>
          <p:nvPr/>
        </p:nvSpPr>
        <p:spPr>
          <a:xfrm>
            <a:off x="5156200" y="4455293"/>
            <a:ext cx="139700" cy="142875"/>
          </a:xfrm>
          <a:prstGeom prst="ellipse">
            <a:avLst/>
          </a:prstGeom>
          <a:solidFill>
            <a:srgbClr val="FFC3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49F95C-C076-5540-89F1-59CAE7A4D831}"/>
              </a:ext>
            </a:extLst>
          </p:cNvPr>
          <p:cNvSpPr/>
          <p:nvPr/>
        </p:nvSpPr>
        <p:spPr>
          <a:xfrm>
            <a:off x="5156200" y="4209712"/>
            <a:ext cx="139700" cy="142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Helvetica" pitchFamily="2" charset="0"/>
              </a:rPr>
              <a:t>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960348-3E6B-C546-88B8-822BCEE0938C}"/>
              </a:ext>
            </a:extLst>
          </p:cNvPr>
          <p:cNvSpPr/>
          <p:nvPr/>
        </p:nvSpPr>
        <p:spPr>
          <a:xfrm>
            <a:off x="5156200" y="5538513"/>
            <a:ext cx="139700" cy="1428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Helvetica" pitchFamily="2" charset="0"/>
              </a:rPr>
              <a:t>v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7C8BD3-AA4C-814B-B116-D8C63FE5DF99}"/>
              </a:ext>
            </a:extLst>
          </p:cNvPr>
          <p:cNvSpPr/>
          <p:nvPr/>
        </p:nvSpPr>
        <p:spPr>
          <a:xfrm>
            <a:off x="5156200" y="3384069"/>
            <a:ext cx="139700" cy="142875"/>
          </a:xfrm>
          <a:prstGeom prst="ellipse">
            <a:avLst/>
          </a:prstGeom>
          <a:solidFill>
            <a:srgbClr val="90D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Helvetica" pitchFamily="2" charset="0"/>
              </a:rPr>
              <a:t>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432CA2-6674-2547-9A1E-04DC257B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0" y="3103563"/>
            <a:ext cx="177800" cy="1778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25EEEA2-4B1F-D84A-9A11-2722947DFC0B}"/>
              </a:ext>
            </a:extLst>
          </p:cNvPr>
          <p:cNvGrpSpPr/>
          <p:nvPr/>
        </p:nvGrpSpPr>
        <p:grpSpPr>
          <a:xfrm>
            <a:off x="5145936" y="5242484"/>
            <a:ext cx="160228" cy="193323"/>
            <a:chOff x="6595721" y="3310289"/>
            <a:chExt cx="160228" cy="19332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F32239-1C1E-6548-950D-C1C494F99F8C}"/>
                </a:ext>
              </a:extLst>
            </p:cNvPr>
            <p:cNvSpPr/>
            <p:nvPr/>
          </p:nvSpPr>
          <p:spPr>
            <a:xfrm>
              <a:off x="6616249" y="3360737"/>
              <a:ext cx="139700" cy="142875"/>
            </a:xfrm>
            <a:prstGeom prst="ellipse">
              <a:avLst/>
            </a:prstGeom>
            <a:solidFill>
              <a:srgbClr val="FFC3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tx1"/>
                  </a:solidFill>
                  <a:latin typeface="Helvetica" pitchFamily="2" charset="0"/>
                </a:rPr>
                <a:t>m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88B32B7-5FBA-E442-BE6D-A89F2D31A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-1" b="1761"/>
            <a:stretch/>
          </p:blipFill>
          <p:spPr>
            <a:xfrm>
              <a:off x="6595721" y="3310289"/>
              <a:ext cx="94547" cy="94547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4424B9-E202-8C4A-9AA7-DCB57D624E04}"/>
              </a:ext>
            </a:extLst>
          </p:cNvPr>
          <p:cNvGrpSpPr/>
          <p:nvPr/>
        </p:nvGrpSpPr>
        <p:grpSpPr>
          <a:xfrm>
            <a:off x="5147978" y="4700874"/>
            <a:ext cx="156145" cy="193323"/>
            <a:chOff x="6186146" y="3310289"/>
            <a:chExt cx="156145" cy="19332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61A8DF-3DB1-3340-888C-6E071CCEDBFA}"/>
                </a:ext>
              </a:extLst>
            </p:cNvPr>
            <p:cNvSpPr/>
            <p:nvPr/>
          </p:nvSpPr>
          <p:spPr>
            <a:xfrm>
              <a:off x="6202591" y="3360737"/>
              <a:ext cx="139700" cy="142875"/>
            </a:xfrm>
            <a:prstGeom prst="ellipse">
              <a:avLst/>
            </a:prstGeom>
            <a:solidFill>
              <a:srgbClr val="FFC3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tx1"/>
                  </a:solidFill>
                  <a:latin typeface="Helvetica" pitchFamily="2" charset="0"/>
                </a:rPr>
                <a:t>f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B9F36B-ECAE-7146-AB62-1D16A6E563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-1" b="1761"/>
            <a:stretch/>
          </p:blipFill>
          <p:spPr>
            <a:xfrm>
              <a:off x="6186146" y="3310289"/>
              <a:ext cx="94547" cy="9454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5A4902-8A5E-364A-998A-126D343F09E9}"/>
              </a:ext>
            </a:extLst>
          </p:cNvPr>
          <p:cNvGrpSpPr/>
          <p:nvPr/>
        </p:nvGrpSpPr>
        <p:grpSpPr>
          <a:xfrm>
            <a:off x="5142536" y="5784094"/>
            <a:ext cx="167029" cy="190149"/>
            <a:chOff x="6983071" y="3310289"/>
            <a:chExt cx="167029" cy="19014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BC48DB-B084-CF44-A0DC-661B1222F508}"/>
                </a:ext>
              </a:extLst>
            </p:cNvPr>
            <p:cNvSpPr/>
            <p:nvPr/>
          </p:nvSpPr>
          <p:spPr>
            <a:xfrm>
              <a:off x="7010400" y="3357563"/>
              <a:ext cx="139700" cy="1428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tx1"/>
                  </a:solidFill>
                  <a:latin typeface="Helvetica" pitchFamily="2" charset="0"/>
                </a:rPr>
                <a:t>v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597FC90-25ED-2046-881B-2BD40702F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-1" b="1761"/>
            <a:stretch/>
          </p:blipFill>
          <p:spPr>
            <a:xfrm>
              <a:off x="6983071" y="3310289"/>
              <a:ext cx="94547" cy="94547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977D29C-869F-3848-B577-016FD2E27648}"/>
              </a:ext>
            </a:extLst>
          </p:cNvPr>
          <p:cNvSpPr txBox="1"/>
          <p:nvPr/>
        </p:nvSpPr>
        <p:spPr>
          <a:xfrm>
            <a:off x="5334000" y="3105150"/>
            <a:ext cx="705642" cy="1846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Python general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B7949C-4203-3245-A570-D5793704BBC4}"/>
              </a:ext>
            </a:extLst>
          </p:cNvPr>
          <p:cNvSpPr txBox="1"/>
          <p:nvPr/>
        </p:nvSpPr>
        <p:spPr>
          <a:xfrm>
            <a:off x="5337175" y="3352800"/>
            <a:ext cx="439544" cy="1846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module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075A6E-1C3B-1743-9EB6-5DD4C6B8D6DF}"/>
              </a:ext>
            </a:extLst>
          </p:cNvPr>
          <p:cNvSpPr txBox="1"/>
          <p:nvPr/>
        </p:nvSpPr>
        <p:spPr>
          <a:xfrm>
            <a:off x="5353050" y="3600450"/>
            <a:ext cx="360996" cy="1846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class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6B0AB1-F65E-424F-8D01-9B1C998030E3}"/>
              </a:ext>
            </a:extLst>
          </p:cNvPr>
          <p:cNvSpPr txBox="1"/>
          <p:nvPr/>
        </p:nvSpPr>
        <p:spPr>
          <a:xfrm>
            <a:off x="5381625" y="3930650"/>
            <a:ext cx="585417" cy="1846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namespace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692990-C58C-7342-8EFB-5CC657C0A676}"/>
              </a:ext>
            </a:extLst>
          </p:cNvPr>
          <p:cNvSpPr txBox="1"/>
          <p:nvPr/>
        </p:nvSpPr>
        <p:spPr>
          <a:xfrm>
            <a:off x="5378450" y="4187825"/>
            <a:ext cx="473206" cy="1846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keyword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8B22DC-9010-E344-9FD1-09FCFD30454E}"/>
              </a:ext>
            </a:extLst>
          </p:cNvPr>
          <p:cNvSpPr txBox="1"/>
          <p:nvPr/>
        </p:nvSpPr>
        <p:spPr>
          <a:xfrm>
            <a:off x="5394325" y="4403725"/>
            <a:ext cx="455574" cy="1846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72E8BD-2966-B44E-9336-B2FFF00BAAFB}"/>
              </a:ext>
            </a:extLst>
          </p:cNvPr>
          <p:cNvSpPr txBox="1"/>
          <p:nvPr/>
        </p:nvSpPr>
        <p:spPr>
          <a:xfrm>
            <a:off x="5403850" y="4708525"/>
            <a:ext cx="716863" cy="1846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Private function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5D26B9-5330-3F45-BE79-0C2066E73547}"/>
              </a:ext>
            </a:extLst>
          </p:cNvPr>
          <p:cNvSpPr txBox="1"/>
          <p:nvPr/>
        </p:nvSpPr>
        <p:spPr>
          <a:xfrm>
            <a:off x="5397500" y="4953000"/>
            <a:ext cx="442750" cy="1846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method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419EC0-1ECD-2A48-A32A-471DC741740B}"/>
              </a:ext>
            </a:extLst>
          </p:cNvPr>
          <p:cNvSpPr txBox="1"/>
          <p:nvPr/>
        </p:nvSpPr>
        <p:spPr>
          <a:xfrm>
            <a:off x="5403850" y="5251450"/>
            <a:ext cx="716863" cy="1846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Private method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1906F4-C2BE-764E-8B11-4B5EA4A9E005}"/>
              </a:ext>
            </a:extLst>
          </p:cNvPr>
          <p:cNvSpPr txBox="1"/>
          <p:nvPr/>
        </p:nvSpPr>
        <p:spPr>
          <a:xfrm>
            <a:off x="5400675" y="5505450"/>
            <a:ext cx="457176" cy="1846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variable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562C76-02F5-374B-805E-6D1773055216}"/>
              </a:ext>
            </a:extLst>
          </p:cNvPr>
          <p:cNvSpPr txBox="1"/>
          <p:nvPr/>
        </p:nvSpPr>
        <p:spPr>
          <a:xfrm>
            <a:off x="5416550" y="5800725"/>
            <a:ext cx="718466" cy="1846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Private variable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DD46A5-C700-1547-8186-58D35AD5F154}"/>
              </a:ext>
            </a:extLst>
          </p:cNvPr>
          <p:cNvSpPr txBox="1"/>
          <p:nvPr/>
        </p:nvSpPr>
        <p:spPr>
          <a:xfrm>
            <a:off x="5429250" y="6051550"/>
            <a:ext cx="399468" cy="1846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import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6BF3D23-9ABE-534B-94CF-DABF0CD14C31}"/>
              </a:ext>
            </a:extLst>
          </p:cNvPr>
          <p:cNvSpPr/>
          <p:nvPr/>
        </p:nvSpPr>
        <p:spPr>
          <a:xfrm>
            <a:off x="5164138" y="6090963"/>
            <a:ext cx="139700" cy="1428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Helvetica" pitchFamily="2" charset="0"/>
              </a:rPr>
              <a:t>I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2C0500-25D9-5B41-9880-59C16CD262BC}"/>
              </a:ext>
            </a:extLst>
          </p:cNvPr>
          <p:cNvGrpSpPr/>
          <p:nvPr/>
        </p:nvGrpSpPr>
        <p:grpSpPr>
          <a:xfrm>
            <a:off x="6246812" y="4873625"/>
            <a:ext cx="348172" cy="259803"/>
            <a:chOff x="5207000" y="4943475"/>
            <a:chExt cx="348172" cy="25980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C573FA0-5238-9846-9342-8977A59F9D34}"/>
                </a:ext>
              </a:extLst>
            </p:cNvPr>
            <p:cNvSpPr/>
            <p:nvPr/>
          </p:nvSpPr>
          <p:spPr>
            <a:xfrm>
              <a:off x="5308600" y="5060403"/>
              <a:ext cx="139700" cy="142875"/>
            </a:xfrm>
            <a:prstGeom prst="ellipse">
              <a:avLst/>
            </a:prstGeom>
            <a:solidFill>
              <a:srgbClr val="FFC3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tx1"/>
                  </a:solidFill>
                  <a:latin typeface="Helvetica" pitchFamily="2" charset="0"/>
                </a:rPr>
                <a:t>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D8B5B5-E103-2840-A213-F4CA8BD705DD}"/>
                </a:ext>
              </a:extLst>
            </p:cNvPr>
            <p:cNvSpPr txBox="1"/>
            <p:nvPr/>
          </p:nvSpPr>
          <p:spPr>
            <a:xfrm>
              <a:off x="5207000" y="4943475"/>
              <a:ext cx="348172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600" dirty="0">
                  <a:latin typeface="Helvetica" pitchFamily="2" charset="0"/>
                </a:rPr>
                <a:t>ccpn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B6F78C1-C22A-3141-803C-8865B010DE31}"/>
              </a:ext>
            </a:extLst>
          </p:cNvPr>
          <p:cNvGrpSpPr/>
          <p:nvPr/>
        </p:nvGrpSpPr>
        <p:grpSpPr>
          <a:xfrm>
            <a:off x="6246812" y="4359275"/>
            <a:ext cx="348172" cy="259803"/>
            <a:chOff x="5207000" y="4943475"/>
            <a:chExt cx="348172" cy="25980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579D715-AE10-1C46-8EE7-5315542AFFF9}"/>
                </a:ext>
              </a:extLst>
            </p:cNvPr>
            <p:cNvSpPr/>
            <p:nvPr/>
          </p:nvSpPr>
          <p:spPr>
            <a:xfrm>
              <a:off x="5308600" y="5060403"/>
              <a:ext cx="139700" cy="142875"/>
            </a:xfrm>
            <a:prstGeom prst="ellipse">
              <a:avLst/>
            </a:prstGeom>
            <a:solidFill>
              <a:srgbClr val="FFC3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tx1"/>
                  </a:solidFill>
                  <a:latin typeface="Helvetica" pitchFamily="2" charset="0"/>
                </a:rPr>
                <a:t>f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4FF1978-A447-874E-9135-B990FAA399FF}"/>
                </a:ext>
              </a:extLst>
            </p:cNvPr>
            <p:cNvSpPr txBox="1"/>
            <p:nvPr/>
          </p:nvSpPr>
          <p:spPr>
            <a:xfrm>
              <a:off x="5207000" y="4943475"/>
              <a:ext cx="348172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600" dirty="0">
                  <a:latin typeface="Helvetica" pitchFamily="2" charset="0"/>
                </a:rPr>
                <a:t>ccpn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AC908B-3C39-5045-B4BE-98CE6448835F}"/>
              </a:ext>
            </a:extLst>
          </p:cNvPr>
          <p:cNvGrpSpPr/>
          <p:nvPr/>
        </p:nvGrpSpPr>
        <p:grpSpPr>
          <a:xfrm>
            <a:off x="6246812" y="4076700"/>
            <a:ext cx="348172" cy="260012"/>
            <a:chOff x="6246812" y="4076700"/>
            <a:chExt cx="348172" cy="26001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E38FA0B-01CA-8644-B7DF-6898DEEF8E33}"/>
                </a:ext>
              </a:extLst>
            </p:cNvPr>
            <p:cNvSpPr/>
            <p:nvPr/>
          </p:nvSpPr>
          <p:spPr>
            <a:xfrm>
              <a:off x="6351048" y="4193837"/>
              <a:ext cx="139700" cy="1428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tx1"/>
                  </a:solidFill>
                  <a:latin typeface="Helvetica" pitchFamily="2" charset="0"/>
                </a:rPr>
                <a:t>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89180F-97D7-C240-83BF-4799E082B9DA}"/>
                </a:ext>
              </a:extLst>
            </p:cNvPr>
            <p:cNvSpPr txBox="1"/>
            <p:nvPr/>
          </p:nvSpPr>
          <p:spPr>
            <a:xfrm>
              <a:off x="6246812" y="4076700"/>
              <a:ext cx="348172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600" dirty="0">
                  <a:latin typeface="Helvetica" pitchFamily="2" charset="0"/>
                </a:rPr>
                <a:t>ccpn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5A5DED-603F-8A4C-8E60-A46FC6B27C88}"/>
              </a:ext>
            </a:extLst>
          </p:cNvPr>
          <p:cNvGrpSpPr/>
          <p:nvPr/>
        </p:nvGrpSpPr>
        <p:grpSpPr>
          <a:xfrm>
            <a:off x="6246812" y="3543300"/>
            <a:ext cx="348172" cy="257800"/>
            <a:chOff x="6246812" y="3543300"/>
            <a:chExt cx="348172" cy="2578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22D4C3D-1E91-3C4C-80E6-67DC2309E6FC}"/>
                </a:ext>
              </a:extLst>
            </p:cNvPr>
            <p:cNvSpPr/>
            <p:nvPr/>
          </p:nvSpPr>
          <p:spPr>
            <a:xfrm>
              <a:off x="6351048" y="3658225"/>
              <a:ext cx="139700" cy="142875"/>
            </a:xfrm>
            <a:prstGeom prst="ellipse">
              <a:avLst/>
            </a:prstGeom>
            <a:solidFill>
              <a:srgbClr val="90D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tx1"/>
                  </a:solidFill>
                  <a:latin typeface="Helvetica" pitchFamily="2" charset="0"/>
                </a:rPr>
                <a:t>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109D1A0-5D97-B343-91F9-D575ECC63C79}"/>
                </a:ext>
              </a:extLst>
            </p:cNvPr>
            <p:cNvSpPr txBox="1"/>
            <p:nvPr/>
          </p:nvSpPr>
          <p:spPr>
            <a:xfrm>
              <a:off x="6246812" y="3543300"/>
              <a:ext cx="348172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600" dirty="0">
                  <a:latin typeface="Helvetica" pitchFamily="2" charset="0"/>
                </a:rPr>
                <a:t>ccpn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BE4B43D-5A3A-6D4B-8961-051B52F812F2}"/>
              </a:ext>
            </a:extLst>
          </p:cNvPr>
          <p:cNvGrpSpPr/>
          <p:nvPr/>
        </p:nvGrpSpPr>
        <p:grpSpPr>
          <a:xfrm>
            <a:off x="6246812" y="3279775"/>
            <a:ext cx="348172" cy="256694"/>
            <a:chOff x="6246812" y="3279775"/>
            <a:chExt cx="348172" cy="25669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8377AB8-AC1C-EC4C-B4CF-2DB53D5AB200}"/>
                </a:ext>
              </a:extLst>
            </p:cNvPr>
            <p:cNvSpPr/>
            <p:nvPr/>
          </p:nvSpPr>
          <p:spPr>
            <a:xfrm>
              <a:off x="6351048" y="3393594"/>
              <a:ext cx="139700" cy="142875"/>
            </a:xfrm>
            <a:prstGeom prst="ellipse">
              <a:avLst/>
            </a:prstGeom>
            <a:solidFill>
              <a:srgbClr val="90D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tx1"/>
                  </a:solidFill>
                  <a:latin typeface="Helvetica" pitchFamily="2" charset="0"/>
                </a:rPr>
                <a:t>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241903-5E09-D549-AD71-FD918BFC5942}"/>
                </a:ext>
              </a:extLst>
            </p:cNvPr>
            <p:cNvSpPr txBox="1"/>
            <p:nvPr/>
          </p:nvSpPr>
          <p:spPr>
            <a:xfrm>
              <a:off x="6246812" y="3279775"/>
              <a:ext cx="348172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600" dirty="0">
                  <a:latin typeface="Helvetica" pitchFamily="2" charset="0"/>
                </a:rPr>
                <a:t>ccpn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1840DE-BC9E-C444-BF01-16EA42961D6B}"/>
              </a:ext>
            </a:extLst>
          </p:cNvPr>
          <p:cNvGrpSpPr/>
          <p:nvPr/>
        </p:nvGrpSpPr>
        <p:grpSpPr>
          <a:xfrm>
            <a:off x="6246812" y="3813175"/>
            <a:ext cx="348172" cy="255731"/>
            <a:chOff x="6246812" y="3813175"/>
            <a:chExt cx="348172" cy="25573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F0A439-643F-4941-8487-C06B6C09877E}"/>
                </a:ext>
              </a:extLst>
            </p:cNvPr>
            <p:cNvSpPr/>
            <p:nvPr/>
          </p:nvSpPr>
          <p:spPr>
            <a:xfrm>
              <a:off x="6351048" y="3926031"/>
              <a:ext cx="139700" cy="142875"/>
            </a:xfrm>
            <a:prstGeom prst="ellipse">
              <a:avLst/>
            </a:prstGeom>
            <a:solidFill>
              <a:srgbClr val="90D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tx1"/>
                  </a:solidFill>
                  <a:latin typeface="Helvetica" pitchFamily="2" charset="0"/>
                </a:rPr>
                <a:t>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CDF827-BE86-C743-BE05-24B3BB28FB39}"/>
                </a:ext>
              </a:extLst>
            </p:cNvPr>
            <p:cNvSpPr txBox="1"/>
            <p:nvPr/>
          </p:nvSpPr>
          <p:spPr>
            <a:xfrm>
              <a:off x="6246812" y="3813175"/>
              <a:ext cx="348172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600" dirty="0">
                  <a:latin typeface="Helvetica" pitchFamily="2" charset="0"/>
                </a:rPr>
                <a:t>ccpn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4D2FF456-4CB4-4540-95A3-E36F0F7444DF}"/>
              </a:ext>
            </a:extLst>
          </p:cNvPr>
          <p:cNvSpPr/>
          <p:nvPr/>
        </p:nvSpPr>
        <p:spPr>
          <a:xfrm>
            <a:off x="5164138" y="6360838"/>
            <a:ext cx="139700" cy="1428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Helvetica" pitchFamily="2" charset="0"/>
              </a:rPr>
              <a:t>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C6709C-26BD-6448-A12B-B4B9AFBFABD5}"/>
              </a:ext>
            </a:extLst>
          </p:cNvPr>
          <p:cNvSpPr txBox="1"/>
          <p:nvPr/>
        </p:nvSpPr>
        <p:spPr>
          <a:xfrm>
            <a:off x="5432425" y="6334125"/>
            <a:ext cx="478016" cy="1846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package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0C2A7F-E5ED-8345-A96F-987F07470545}"/>
              </a:ext>
            </a:extLst>
          </p:cNvPr>
          <p:cNvSpPr txBox="1"/>
          <p:nvPr/>
        </p:nvSpPr>
        <p:spPr>
          <a:xfrm>
            <a:off x="5427662" y="6572250"/>
            <a:ext cx="296876" cy="1846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Pid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FB7F20-1C91-6A45-9F3D-3D8B99968B00}"/>
              </a:ext>
            </a:extLst>
          </p:cNvPr>
          <p:cNvSpPr/>
          <p:nvPr/>
        </p:nvSpPr>
        <p:spPr>
          <a:xfrm>
            <a:off x="5159375" y="6629400"/>
            <a:ext cx="145487" cy="1333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792E86-C203-2B4C-8DF8-33A8B76059A7}"/>
              </a:ext>
            </a:extLst>
          </p:cNvPr>
          <p:cNvSpPr txBox="1"/>
          <p:nvPr/>
        </p:nvSpPr>
        <p:spPr>
          <a:xfrm>
            <a:off x="5079199" y="6619617"/>
            <a:ext cx="31512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PID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2FF8F29-2D6C-8047-B7AC-E14EC1C92A2E}"/>
              </a:ext>
            </a:extLst>
          </p:cNvPr>
          <p:cNvGrpSpPr/>
          <p:nvPr/>
        </p:nvGrpSpPr>
        <p:grpSpPr>
          <a:xfrm>
            <a:off x="6269037" y="5416550"/>
            <a:ext cx="348172" cy="258488"/>
            <a:chOff x="6269037" y="5416550"/>
            <a:chExt cx="348172" cy="25848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28B78D4-D204-F24D-94CF-F0D17584D30E}"/>
                </a:ext>
              </a:extLst>
            </p:cNvPr>
            <p:cNvSpPr/>
            <p:nvPr/>
          </p:nvSpPr>
          <p:spPr>
            <a:xfrm>
              <a:off x="6369050" y="5532163"/>
              <a:ext cx="139700" cy="1428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tx1"/>
                  </a:solidFill>
                  <a:latin typeface="Helvetica" pitchFamily="2" charset="0"/>
                </a:rPr>
                <a:t>v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6717D0-6068-514A-B30B-9AA0FFC09480}"/>
                </a:ext>
              </a:extLst>
            </p:cNvPr>
            <p:cNvSpPr txBox="1"/>
            <p:nvPr/>
          </p:nvSpPr>
          <p:spPr>
            <a:xfrm>
              <a:off x="6269037" y="5416550"/>
              <a:ext cx="348172" cy="18466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600" dirty="0">
                  <a:latin typeface="Helvetica" pitchFamily="2" charset="0"/>
                </a:rPr>
                <a:t>ccpn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58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45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Mureddu, Luca G.</dc:creator>
  <cp:lastModifiedBy>Mureddu, Luca G.</cp:lastModifiedBy>
  <cp:revision>13</cp:revision>
  <dcterms:created xsi:type="dcterms:W3CDTF">2021-08-04T14:38:59Z</dcterms:created>
  <dcterms:modified xsi:type="dcterms:W3CDTF">2021-08-05T10:46:40Z</dcterms:modified>
</cp:coreProperties>
</file>