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4349" autoAdjust="0"/>
  </p:normalViewPr>
  <p:slideViewPr>
    <p:cSldViewPr snapToGrid="0">
      <p:cViewPr varScale="1">
        <p:scale>
          <a:sx n="103" d="100"/>
          <a:sy n="103" d="100"/>
        </p:scale>
        <p:origin x="942" y="102"/>
      </p:cViewPr>
      <p:guideLst/>
    </p:cSldViewPr>
  </p:slideViewPr>
  <p:outlineViewPr>
    <p:cViewPr>
      <p:scale>
        <a:sx n="33" d="100"/>
        <a:sy n="33" d="100"/>
      </p:scale>
      <p:origin x="0" y="-389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2882</TotalTime>
  <Words>3291</Words>
  <Application>Microsoft Office PowerPoint</Application>
  <PresentationFormat>Szélesvásznú</PresentationFormat>
  <Paragraphs>327</Paragraphs>
  <Slides>25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Office-téma</vt:lpstr>
      <vt:lpstr>Getting Started</vt:lpstr>
      <vt:lpstr>Documentation structure – reading sequence</vt:lpstr>
      <vt:lpstr>Table of Contents</vt:lpstr>
      <vt:lpstr>Core modules - overview</vt:lpstr>
      <vt:lpstr>Arrowhead G4.0 code bases / testbed servers</vt:lpstr>
      <vt:lpstr>Setting up a database</vt:lpstr>
      <vt:lpstr>The Arrowhead core database structure I.</vt:lpstr>
      <vt:lpstr>The Arrowhead core database structure II.</vt:lpstr>
      <vt:lpstr>Configuring the core modules</vt:lpstr>
      <vt:lpstr>Deploying modules</vt:lpstr>
      <vt:lpstr>Deploying modules II.</vt:lpstr>
      <vt:lpstr>Generating Certificates (optional)</vt:lpstr>
      <vt:lpstr>Setting up a secondary Local Cloud for testing inter-Cloud orchestration</vt:lpstr>
      <vt:lpstr>Using the Gateway module</vt:lpstr>
      <vt:lpstr>Using the examples</vt:lpstr>
      <vt:lpstr>Use case scenario for manual testing</vt:lpstr>
      <vt:lpstr>Electric Vehicle Use Case Scenario</vt:lpstr>
      <vt:lpstr>Store-based orchestration test</vt:lpstr>
      <vt:lpstr>Store-based orchestration</vt:lpstr>
      <vt:lpstr>Checking the dynamical orchestration process</vt:lpstr>
      <vt:lpstr>Local dynamical orchestration (no preferences or matchmaking) </vt:lpstr>
      <vt:lpstr>Dynamical orchestration with Inter-Cloud enabled</vt:lpstr>
      <vt:lpstr>Inter-Cloud dynamical orchestration (with triggerInterCloud flag)</vt:lpstr>
      <vt:lpstr>Getting started with the App. System skeletons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Hegedűs Csaba</dc:creator>
  <cp:lastModifiedBy>Zoltán Umlauf</cp:lastModifiedBy>
  <cp:revision>269</cp:revision>
  <dcterms:created xsi:type="dcterms:W3CDTF">2016-08-23T09:05:39Z</dcterms:created>
  <dcterms:modified xsi:type="dcterms:W3CDTF">2018-05-22T09:58:42Z</dcterms:modified>
</cp:coreProperties>
</file>