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84" r:id="rId2"/>
    <p:sldId id="260" r:id="rId3"/>
    <p:sldId id="262" r:id="rId4"/>
    <p:sldId id="263" r:id="rId5"/>
    <p:sldId id="269" r:id="rId6"/>
    <p:sldId id="270" r:id="rId7"/>
    <p:sldId id="266" r:id="rId8"/>
    <p:sldId id="272" r:id="rId9"/>
    <p:sldId id="287" r:id="rId10"/>
    <p:sldId id="267" r:id="rId11"/>
    <p:sldId id="279" r:id="rId12"/>
    <p:sldId id="277" r:id="rId13"/>
    <p:sldId id="288" r:id="rId14"/>
    <p:sldId id="278" r:id="rId15"/>
    <p:sldId id="289" r:id="rId16"/>
    <p:sldId id="290" r:id="rId17"/>
    <p:sldId id="291" r:id="rId18"/>
    <p:sldId id="292" r:id="rId19"/>
    <p:sldId id="293" r:id="rId20"/>
    <p:sldId id="294" r:id="rId21"/>
    <p:sldId id="268" r:id="rId22"/>
    <p:sldId id="280" r:id="rId23"/>
    <p:sldId id="261" r:id="rId24"/>
  </p:sldIdLst>
  <p:sldSz cx="12192000" cy="6858000"/>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54C"/>
    <a:srgbClr val="425F78"/>
    <a:srgbClr val="C0C0C0"/>
    <a:srgbClr val="E6E6E6"/>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5" autoAdjust="0"/>
    <p:restoredTop sz="96797" autoAdjust="0"/>
  </p:normalViewPr>
  <p:slideViewPr>
    <p:cSldViewPr snapToGrid="0">
      <p:cViewPr varScale="1">
        <p:scale>
          <a:sx n="67" d="100"/>
          <a:sy n="67" d="100"/>
        </p:scale>
        <p:origin x="644"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6A3ED-D633-4CAF-9AD9-F9DAF30C91BE}" type="datetimeFigureOut">
              <a:rPr lang="zh-CN" altLang="en-US" smtClean="0"/>
              <a:t>2020/6/29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A8D9F-3C78-4165-8B7A-6E7E487F7A29}" type="slidenum">
              <a:rPr lang="zh-CN" altLang="en-US" smtClean="0"/>
              <a:t>‹#›</a:t>
            </a:fld>
            <a:endParaRPr lang="zh-CN" altLang="en-US"/>
          </a:p>
        </p:txBody>
      </p:sp>
    </p:spTree>
    <p:extLst>
      <p:ext uri="{BB962C8B-B14F-4D97-AF65-F5344CB8AC3E}">
        <p14:creationId xmlns:p14="http://schemas.microsoft.com/office/powerpoint/2010/main" val="3864643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0.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1</a:t>
            </a:fld>
            <a:endParaRPr lang="zh-CN" altLang="en-US"/>
          </a:p>
        </p:txBody>
      </p:sp>
    </p:spTree>
    <p:extLst>
      <p:ext uri="{BB962C8B-B14F-4D97-AF65-F5344CB8AC3E}">
        <p14:creationId xmlns:p14="http://schemas.microsoft.com/office/powerpoint/2010/main" val="3149550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1E6A8D9F-3C78-4165-8B7A-6E7E487F7A29}" type="slidenum">
              <a:rPr lang="zh-CN" altLang="en-US" smtClean="0"/>
              <a:t>10</a:t>
            </a:fld>
            <a:endParaRPr lang="zh-CN" altLang="en-US"/>
          </a:p>
        </p:txBody>
      </p:sp>
    </p:spTree>
    <p:extLst>
      <p:ext uri="{BB962C8B-B14F-4D97-AF65-F5344CB8AC3E}">
        <p14:creationId xmlns:p14="http://schemas.microsoft.com/office/powerpoint/2010/main" val="1597351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11</a:t>
            </a:fld>
            <a:endParaRPr lang="zh-CN" altLang="en-US"/>
          </a:p>
        </p:txBody>
      </p:sp>
    </p:spTree>
    <p:extLst>
      <p:ext uri="{BB962C8B-B14F-4D97-AF65-F5344CB8AC3E}">
        <p14:creationId xmlns:p14="http://schemas.microsoft.com/office/powerpoint/2010/main" val="1400863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12</a:t>
            </a:fld>
            <a:endParaRPr lang="zh-CN" altLang="en-US"/>
          </a:p>
        </p:txBody>
      </p:sp>
    </p:spTree>
    <p:extLst>
      <p:ext uri="{BB962C8B-B14F-4D97-AF65-F5344CB8AC3E}">
        <p14:creationId xmlns:p14="http://schemas.microsoft.com/office/powerpoint/2010/main" val="2533251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13</a:t>
            </a:fld>
            <a:endParaRPr lang="zh-CN" altLang="en-US"/>
          </a:p>
        </p:txBody>
      </p:sp>
    </p:spTree>
    <p:extLst>
      <p:ext uri="{BB962C8B-B14F-4D97-AF65-F5344CB8AC3E}">
        <p14:creationId xmlns:p14="http://schemas.microsoft.com/office/powerpoint/2010/main" val="36060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14</a:t>
            </a:fld>
            <a:endParaRPr lang="zh-CN" altLang="en-US"/>
          </a:p>
        </p:txBody>
      </p:sp>
    </p:spTree>
    <p:extLst>
      <p:ext uri="{BB962C8B-B14F-4D97-AF65-F5344CB8AC3E}">
        <p14:creationId xmlns:p14="http://schemas.microsoft.com/office/powerpoint/2010/main" val="3347164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15</a:t>
            </a:fld>
            <a:endParaRPr lang="zh-CN" altLang="en-US"/>
          </a:p>
        </p:txBody>
      </p:sp>
    </p:spTree>
    <p:extLst>
      <p:ext uri="{BB962C8B-B14F-4D97-AF65-F5344CB8AC3E}">
        <p14:creationId xmlns:p14="http://schemas.microsoft.com/office/powerpoint/2010/main" val="3613850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16</a:t>
            </a:fld>
            <a:endParaRPr lang="zh-CN" altLang="en-US"/>
          </a:p>
        </p:txBody>
      </p:sp>
    </p:spTree>
    <p:extLst>
      <p:ext uri="{BB962C8B-B14F-4D97-AF65-F5344CB8AC3E}">
        <p14:creationId xmlns:p14="http://schemas.microsoft.com/office/powerpoint/2010/main" val="1266972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17</a:t>
            </a:fld>
            <a:endParaRPr lang="zh-CN" altLang="en-US"/>
          </a:p>
        </p:txBody>
      </p:sp>
    </p:spTree>
    <p:extLst>
      <p:ext uri="{BB962C8B-B14F-4D97-AF65-F5344CB8AC3E}">
        <p14:creationId xmlns:p14="http://schemas.microsoft.com/office/powerpoint/2010/main" val="4167587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18</a:t>
            </a:fld>
            <a:endParaRPr lang="zh-CN" altLang="en-US"/>
          </a:p>
        </p:txBody>
      </p:sp>
    </p:spTree>
    <p:extLst>
      <p:ext uri="{BB962C8B-B14F-4D97-AF65-F5344CB8AC3E}">
        <p14:creationId xmlns:p14="http://schemas.microsoft.com/office/powerpoint/2010/main" val="269567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19</a:t>
            </a:fld>
            <a:endParaRPr lang="zh-CN" altLang="en-US"/>
          </a:p>
        </p:txBody>
      </p:sp>
    </p:spTree>
    <p:extLst>
      <p:ext uri="{BB962C8B-B14F-4D97-AF65-F5344CB8AC3E}">
        <p14:creationId xmlns:p14="http://schemas.microsoft.com/office/powerpoint/2010/main" val="85639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2</a:t>
            </a:fld>
            <a:endParaRPr lang="zh-CN" altLang="en-US"/>
          </a:p>
        </p:txBody>
      </p:sp>
    </p:spTree>
    <p:extLst>
      <p:ext uri="{BB962C8B-B14F-4D97-AF65-F5344CB8AC3E}">
        <p14:creationId xmlns:p14="http://schemas.microsoft.com/office/powerpoint/2010/main" val="1082471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20</a:t>
            </a:fld>
            <a:endParaRPr lang="zh-CN" altLang="en-US"/>
          </a:p>
        </p:txBody>
      </p:sp>
    </p:spTree>
    <p:extLst>
      <p:ext uri="{BB962C8B-B14F-4D97-AF65-F5344CB8AC3E}">
        <p14:creationId xmlns:p14="http://schemas.microsoft.com/office/powerpoint/2010/main" val="104484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21</a:t>
            </a:fld>
            <a:endParaRPr lang="zh-CN" altLang="en-US"/>
          </a:p>
        </p:txBody>
      </p:sp>
    </p:spTree>
    <p:extLst>
      <p:ext uri="{BB962C8B-B14F-4D97-AF65-F5344CB8AC3E}">
        <p14:creationId xmlns:p14="http://schemas.microsoft.com/office/powerpoint/2010/main" val="4292679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22</a:t>
            </a:fld>
            <a:endParaRPr lang="zh-CN" altLang="en-US"/>
          </a:p>
        </p:txBody>
      </p:sp>
    </p:spTree>
    <p:extLst>
      <p:ext uri="{BB962C8B-B14F-4D97-AF65-F5344CB8AC3E}">
        <p14:creationId xmlns:p14="http://schemas.microsoft.com/office/powerpoint/2010/main" val="1043359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23</a:t>
            </a:fld>
            <a:endParaRPr lang="zh-CN" altLang="en-US"/>
          </a:p>
        </p:txBody>
      </p:sp>
    </p:spTree>
    <p:extLst>
      <p:ext uri="{BB962C8B-B14F-4D97-AF65-F5344CB8AC3E}">
        <p14:creationId xmlns:p14="http://schemas.microsoft.com/office/powerpoint/2010/main" val="372066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3</a:t>
            </a:fld>
            <a:endParaRPr lang="zh-CN" altLang="en-US"/>
          </a:p>
        </p:txBody>
      </p:sp>
    </p:spTree>
    <p:extLst>
      <p:ext uri="{BB962C8B-B14F-4D97-AF65-F5344CB8AC3E}">
        <p14:creationId xmlns:p14="http://schemas.microsoft.com/office/powerpoint/2010/main" val="818936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4</a:t>
            </a:fld>
            <a:endParaRPr lang="zh-CN" altLang="en-US"/>
          </a:p>
        </p:txBody>
      </p:sp>
    </p:spTree>
    <p:extLst>
      <p:ext uri="{BB962C8B-B14F-4D97-AF65-F5344CB8AC3E}">
        <p14:creationId xmlns:p14="http://schemas.microsoft.com/office/powerpoint/2010/main" val="355475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5</a:t>
            </a:fld>
            <a:endParaRPr lang="zh-CN" altLang="en-US"/>
          </a:p>
        </p:txBody>
      </p:sp>
    </p:spTree>
    <p:extLst>
      <p:ext uri="{BB962C8B-B14F-4D97-AF65-F5344CB8AC3E}">
        <p14:creationId xmlns:p14="http://schemas.microsoft.com/office/powerpoint/2010/main" val="417471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6</a:t>
            </a:fld>
            <a:endParaRPr lang="zh-CN" altLang="en-US"/>
          </a:p>
        </p:txBody>
      </p:sp>
    </p:spTree>
    <p:extLst>
      <p:ext uri="{BB962C8B-B14F-4D97-AF65-F5344CB8AC3E}">
        <p14:creationId xmlns:p14="http://schemas.microsoft.com/office/powerpoint/2010/main" val="1013349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7</a:t>
            </a:fld>
            <a:endParaRPr lang="zh-CN" altLang="en-US"/>
          </a:p>
        </p:txBody>
      </p:sp>
    </p:spTree>
    <p:extLst>
      <p:ext uri="{BB962C8B-B14F-4D97-AF65-F5344CB8AC3E}">
        <p14:creationId xmlns:p14="http://schemas.microsoft.com/office/powerpoint/2010/main" val="228736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8</a:t>
            </a:fld>
            <a:endParaRPr lang="zh-CN" altLang="en-US"/>
          </a:p>
        </p:txBody>
      </p:sp>
    </p:spTree>
    <p:extLst>
      <p:ext uri="{BB962C8B-B14F-4D97-AF65-F5344CB8AC3E}">
        <p14:creationId xmlns:p14="http://schemas.microsoft.com/office/powerpoint/2010/main" val="917542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6A8D9F-3C78-4165-8B7A-6E7E487F7A29}" type="slidenum">
              <a:rPr lang="zh-CN" altLang="en-US" smtClean="0"/>
              <a:t>9</a:t>
            </a:fld>
            <a:endParaRPr lang="zh-CN" altLang="en-US"/>
          </a:p>
        </p:txBody>
      </p:sp>
    </p:spTree>
    <p:extLst>
      <p:ext uri="{BB962C8B-B14F-4D97-AF65-F5344CB8AC3E}">
        <p14:creationId xmlns:p14="http://schemas.microsoft.com/office/powerpoint/2010/main" val="297087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03240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94850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00428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9186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3078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112290"/>
            <a:ext cx="775136" cy="230832"/>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a:t>
            </a:r>
            <a:r>
              <a:rPr lang="en-US" altLang="zh-CN" sz="100" dirty="0">
                <a:solidFill>
                  <a:prstClr val="white"/>
                </a:solidFill>
                <a:ea typeface="宋体"/>
              </a:rPr>
              <a:t>www.1ppt.com/tubiao/      </a:t>
            </a:r>
          </a:p>
          <a:p>
            <a:pPr defTabSz="914400"/>
            <a:r>
              <a:rPr lang="zh-CN" altLang="en-US" sz="100" dirty="0">
                <a:solidFill>
                  <a:prstClr val="white"/>
                </a:solidFill>
                <a:ea typeface="宋体"/>
              </a:rPr>
              <a:t>精美</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PPT</a:t>
            </a:r>
            <a:r>
              <a:rPr lang="zh-CN" altLang="en-US" sz="100" dirty="0">
                <a:solidFill>
                  <a:prstClr val="white"/>
                </a:solidFill>
                <a:ea typeface="宋体"/>
              </a:rPr>
              <a:t>课件：</a:t>
            </a:r>
            <a:r>
              <a:rPr lang="en-US" altLang="zh-CN" sz="100" dirty="0">
                <a:solidFill>
                  <a:prstClr val="white"/>
                </a:solidFill>
                <a:ea typeface="宋体"/>
              </a:rPr>
              <a:t>www.1ppt.com/kejian/             </a:t>
            </a:r>
            <a:r>
              <a:rPr lang="zh-CN" altLang="en-US" sz="100" dirty="0">
                <a:solidFill>
                  <a:prstClr val="white"/>
                </a:solidFill>
                <a:ea typeface="宋体"/>
              </a:rPr>
              <a:t>字体下载：</a:t>
            </a:r>
            <a:r>
              <a:rPr lang="en-US" altLang="zh-CN" sz="100" dirty="0">
                <a:solidFill>
                  <a:prstClr val="white"/>
                </a:solidFill>
                <a:ea typeface="宋体"/>
              </a:rPr>
              <a:t>www.1ppt.com/ziti/</a:t>
            </a:r>
          </a:p>
          <a:p>
            <a:pPr defTabSz="914400"/>
            <a:r>
              <a:rPr lang="zh-CN" altLang="en-US" sz="100" dirty="0">
                <a:solidFill>
                  <a:prstClr val="white"/>
                </a:solidFill>
                <a:ea typeface="宋体"/>
              </a:rPr>
              <a:t>工作总结</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www.1ppt.com/xiazai/zongjie/ </a:t>
            </a:r>
            <a:r>
              <a:rPr lang="zh-CN" altLang="en-US" sz="100" dirty="0">
                <a:solidFill>
                  <a:prstClr val="white"/>
                </a:solidFill>
                <a:ea typeface="宋体"/>
              </a:rPr>
              <a:t>工作计划：</a:t>
            </a:r>
            <a:r>
              <a:rPr lang="en-US" altLang="zh-CN" sz="100" dirty="0">
                <a:solidFill>
                  <a:prstClr val="white"/>
                </a:solidFill>
                <a:ea typeface="宋体"/>
              </a:rPr>
              <a:t>www.1ppt.com/xiazai/jihua/</a:t>
            </a:r>
          </a:p>
          <a:p>
            <a:pPr defTabSz="914400"/>
            <a:r>
              <a:rPr lang="zh-CN" altLang="en-US" sz="100" dirty="0">
                <a:solidFill>
                  <a:prstClr val="white"/>
                </a:solidFill>
                <a:ea typeface="宋体"/>
              </a:rPr>
              <a:t>商务</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www.1ppt.com/moban/shangwu/  </a:t>
            </a:r>
            <a:r>
              <a:rPr lang="zh-CN" altLang="en-US" sz="100" dirty="0">
                <a:solidFill>
                  <a:prstClr val="white"/>
                </a:solidFill>
                <a:ea typeface="宋体"/>
              </a:rPr>
              <a:t>个人简历</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www.1ppt.com/xiazai/jianli/  </a:t>
            </a:r>
          </a:p>
          <a:p>
            <a:pPr defTabSz="914400"/>
            <a:r>
              <a:rPr lang="zh-CN" altLang="en-US" sz="100" dirty="0">
                <a:solidFill>
                  <a:prstClr val="white"/>
                </a:solidFill>
                <a:ea typeface="宋体"/>
              </a:rPr>
              <a:t>毕业答辩</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www.1ppt.com/xiazai/dabian/  </a:t>
            </a:r>
            <a:r>
              <a:rPr lang="zh-CN" altLang="en-US" sz="100" dirty="0">
                <a:solidFill>
                  <a:prstClr val="white"/>
                </a:solidFill>
                <a:ea typeface="宋体"/>
              </a:rPr>
              <a:t>工作汇报</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www.1ppt.com/xiazai/huibao/    </a:t>
            </a:r>
          </a:p>
          <a:p>
            <a:pPr defTabSz="914400"/>
            <a:r>
              <a:rPr lang="en-US" altLang="zh-CN" sz="100" dirty="0">
                <a:solidFill>
                  <a:prstClr val="white"/>
                </a:solidFill>
                <a:ea typeface="宋体"/>
              </a:rPr>
              <a:t> </a:t>
            </a:r>
          </a:p>
        </p:txBody>
      </p:sp>
    </p:spTree>
    <p:extLst>
      <p:ext uri="{BB962C8B-B14F-4D97-AF65-F5344CB8AC3E}">
        <p14:creationId xmlns:p14="http://schemas.microsoft.com/office/powerpoint/2010/main" val="2999168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30123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41586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86774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D1AC3F6-404A-49BF-8388-F3EB6244C3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grpSp>
        <p:nvGrpSpPr>
          <p:cNvPr id="2" name="组合 1">
            <a:extLst>
              <a:ext uri="{FF2B5EF4-FFF2-40B4-BE49-F238E27FC236}">
                <a16:creationId xmlns:a16="http://schemas.microsoft.com/office/drawing/2014/main" id="{605CD264-A502-4E5B-8AE0-B38EEADECF3A}"/>
              </a:ext>
            </a:extLst>
          </p:cNvPr>
          <p:cNvGrpSpPr/>
          <p:nvPr/>
        </p:nvGrpSpPr>
        <p:grpSpPr>
          <a:xfrm>
            <a:off x="-21" y="152404"/>
            <a:ext cx="12192001" cy="542671"/>
            <a:chOff x="-21" y="152400"/>
            <a:chExt cx="12192001" cy="542671"/>
          </a:xfrm>
        </p:grpSpPr>
        <p:pic>
          <p:nvPicPr>
            <p:cNvPr id="9" name="图片 8">
              <a:extLst>
                <a:ext uri="{FF2B5EF4-FFF2-40B4-BE49-F238E27FC236}">
                  <a16:creationId xmlns:a16="http://schemas.microsoft.com/office/drawing/2014/main" id="{76F9EF62-B7C8-4BE3-97EC-EA16A9D44D2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1" y="152400"/>
              <a:ext cx="5429249" cy="542671"/>
            </a:xfrm>
            <a:prstGeom prst="rect">
              <a:avLst/>
            </a:prstGeom>
          </p:spPr>
        </p:pic>
        <p:pic>
          <p:nvPicPr>
            <p:cNvPr id="4" name="图片 3">
              <a:extLst>
                <a:ext uri="{FF2B5EF4-FFF2-40B4-BE49-F238E27FC236}">
                  <a16:creationId xmlns:a16="http://schemas.microsoft.com/office/drawing/2014/main" id="{7656B6A9-1923-4B1C-AA73-3A55A6B76D5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276829" y="152400"/>
              <a:ext cx="5429249" cy="542671"/>
            </a:xfrm>
            <a:prstGeom prst="rect">
              <a:avLst/>
            </a:prstGeom>
          </p:spPr>
        </p:pic>
        <p:pic>
          <p:nvPicPr>
            <p:cNvPr id="5" name="图片 4">
              <a:extLst>
                <a:ext uri="{FF2B5EF4-FFF2-40B4-BE49-F238E27FC236}">
                  <a16:creationId xmlns:a16="http://schemas.microsoft.com/office/drawing/2014/main" id="{E9E4EE1A-A66D-4902-8FDF-FD05EBD19C2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0553660" y="152400"/>
              <a:ext cx="1638320" cy="542671"/>
            </a:xfrm>
            <a:prstGeom prst="rect">
              <a:avLst/>
            </a:prstGeom>
          </p:spPr>
        </p:pic>
      </p:grpSp>
      <p:grpSp>
        <p:nvGrpSpPr>
          <p:cNvPr id="7" name="组合 6">
            <a:extLst>
              <a:ext uri="{FF2B5EF4-FFF2-40B4-BE49-F238E27FC236}">
                <a16:creationId xmlns:a16="http://schemas.microsoft.com/office/drawing/2014/main" id="{A7168BC6-DE23-4234-910E-7C28CCB2C36B}"/>
              </a:ext>
            </a:extLst>
          </p:cNvPr>
          <p:cNvGrpSpPr/>
          <p:nvPr/>
        </p:nvGrpSpPr>
        <p:grpSpPr>
          <a:xfrm rot="10800000">
            <a:off x="2" y="6162933"/>
            <a:ext cx="12192001" cy="542671"/>
            <a:chOff x="-21" y="152400"/>
            <a:chExt cx="12192001" cy="542671"/>
          </a:xfrm>
        </p:grpSpPr>
        <p:pic>
          <p:nvPicPr>
            <p:cNvPr id="8" name="图片 7">
              <a:extLst>
                <a:ext uri="{FF2B5EF4-FFF2-40B4-BE49-F238E27FC236}">
                  <a16:creationId xmlns:a16="http://schemas.microsoft.com/office/drawing/2014/main" id="{55F85F2D-1070-4A4E-AA55-F846D30DC4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1" y="152400"/>
              <a:ext cx="5429249" cy="542671"/>
            </a:xfrm>
            <a:prstGeom prst="rect">
              <a:avLst/>
            </a:prstGeom>
          </p:spPr>
        </p:pic>
        <p:pic>
          <p:nvPicPr>
            <p:cNvPr id="10" name="图片 9">
              <a:extLst>
                <a:ext uri="{FF2B5EF4-FFF2-40B4-BE49-F238E27FC236}">
                  <a16:creationId xmlns:a16="http://schemas.microsoft.com/office/drawing/2014/main" id="{1235A888-1F2F-4CAF-B02A-A6735D4EC02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276829" y="152400"/>
              <a:ext cx="5429249" cy="542671"/>
            </a:xfrm>
            <a:prstGeom prst="rect">
              <a:avLst/>
            </a:prstGeom>
          </p:spPr>
        </p:pic>
        <p:pic>
          <p:nvPicPr>
            <p:cNvPr id="11" name="图片 10">
              <a:extLst>
                <a:ext uri="{FF2B5EF4-FFF2-40B4-BE49-F238E27FC236}">
                  <a16:creationId xmlns:a16="http://schemas.microsoft.com/office/drawing/2014/main" id="{7BB59CCE-688F-4FBA-911F-94C1E1FC7E8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0553660" y="152400"/>
              <a:ext cx="1638320" cy="542671"/>
            </a:xfrm>
            <a:prstGeom prst="rect">
              <a:avLst/>
            </a:prstGeom>
          </p:spPr>
        </p:pic>
      </p:grpSp>
      <p:sp>
        <p:nvSpPr>
          <p:cNvPr id="6" name="矩形 5">
            <a:extLst>
              <a:ext uri="{FF2B5EF4-FFF2-40B4-BE49-F238E27FC236}">
                <a16:creationId xmlns:a16="http://schemas.microsoft.com/office/drawing/2014/main" id="{B2068CA5-68F4-416E-8249-5759B862DB4F}"/>
              </a:ext>
            </a:extLst>
          </p:cNvPr>
          <p:cNvSpPr/>
          <p:nvPr/>
        </p:nvSpPr>
        <p:spPr>
          <a:xfrm>
            <a:off x="1981771" y="1710813"/>
            <a:ext cx="8519652" cy="3436374"/>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 name="矩形 19">
            <a:extLst>
              <a:ext uri="{FF2B5EF4-FFF2-40B4-BE49-F238E27FC236}">
                <a16:creationId xmlns:a16="http://schemas.microsoft.com/office/drawing/2014/main" id="{6B739B78-CAD6-4EFF-B9F1-039CA69A55E8}"/>
              </a:ext>
            </a:extLst>
          </p:cNvPr>
          <p:cNvSpPr/>
          <p:nvPr/>
        </p:nvSpPr>
        <p:spPr>
          <a:xfrm>
            <a:off x="2426967" y="2035277"/>
            <a:ext cx="7629263" cy="2713704"/>
          </a:xfrm>
          <a:prstGeom prst="rect">
            <a:avLst/>
          </a:prstGeom>
          <a:solidFill>
            <a:srgbClr val="425F78"/>
          </a:solid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19" name="图片 18">
            <a:extLst>
              <a:ext uri="{FF2B5EF4-FFF2-40B4-BE49-F238E27FC236}">
                <a16:creationId xmlns:a16="http://schemas.microsoft.com/office/drawing/2014/main" id="{35197F2B-B1A7-4BF4-810E-338FB77D49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b="-6650"/>
          <a:stretch/>
        </p:blipFill>
        <p:spPr>
          <a:xfrm>
            <a:off x="8401034" y="2405887"/>
            <a:ext cx="3283975" cy="4299717"/>
          </a:xfrm>
          <a:prstGeom prst="rect">
            <a:avLst/>
          </a:prstGeom>
        </p:spPr>
      </p:pic>
      <p:sp>
        <p:nvSpPr>
          <p:cNvPr id="21" name="文本框 20">
            <a:extLst>
              <a:ext uri="{FF2B5EF4-FFF2-40B4-BE49-F238E27FC236}">
                <a16:creationId xmlns:a16="http://schemas.microsoft.com/office/drawing/2014/main" id="{7259606A-AF81-4DCF-8422-2D3C328DBC1C}"/>
              </a:ext>
            </a:extLst>
          </p:cNvPr>
          <p:cNvSpPr txBox="1"/>
          <p:nvPr/>
        </p:nvSpPr>
        <p:spPr>
          <a:xfrm>
            <a:off x="3050707" y="2856045"/>
            <a:ext cx="5939343" cy="769441"/>
          </a:xfrm>
          <a:prstGeom prst="rect">
            <a:avLst/>
          </a:prstGeom>
          <a:noFill/>
        </p:spPr>
        <p:txBody>
          <a:bodyPr wrap="square" rtlCol="0">
            <a:spAutoFit/>
          </a:bodyPr>
          <a:lstStyle/>
          <a:p>
            <a:pPr algn="dist"/>
            <a:r>
              <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个人博客</a:t>
            </a:r>
          </a:p>
        </p:txBody>
      </p:sp>
      <p:sp>
        <p:nvSpPr>
          <p:cNvPr id="22" name="文本框 21">
            <a:extLst>
              <a:ext uri="{FF2B5EF4-FFF2-40B4-BE49-F238E27FC236}">
                <a16:creationId xmlns:a16="http://schemas.microsoft.com/office/drawing/2014/main" id="{A2D22DAB-2316-4B57-9A18-1A02E1193657}"/>
              </a:ext>
            </a:extLst>
          </p:cNvPr>
          <p:cNvSpPr txBox="1"/>
          <p:nvPr/>
        </p:nvSpPr>
        <p:spPr>
          <a:xfrm>
            <a:off x="4846985" y="3888663"/>
            <a:ext cx="3283975" cy="461665"/>
          </a:xfrm>
          <a:prstGeom prst="rect">
            <a:avLst/>
          </a:prstGeom>
          <a:noFill/>
        </p:spPr>
        <p:txBody>
          <a:bodyPr wrap="square" rtlCol="0">
            <a:spAutoFit/>
          </a:bodyPr>
          <a:lstStyle/>
          <a:p>
            <a:r>
              <a:rPr lang="zh-CN" altLang="en-US" sz="2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答辩人：陈晴</a:t>
            </a:r>
          </a:p>
        </p:txBody>
      </p:sp>
      <p:sp>
        <p:nvSpPr>
          <p:cNvPr id="23" name="文本框 22">
            <a:extLst>
              <a:ext uri="{FF2B5EF4-FFF2-40B4-BE49-F238E27FC236}">
                <a16:creationId xmlns:a16="http://schemas.microsoft.com/office/drawing/2014/main" id="{838E6CF5-3F00-40FE-80CA-ABEC0A98C7F7}"/>
              </a:ext>
            </a:extLst>
          </p:cNvPr>
          <p:cNvSpPr txBox="1"/>
          <p:nvPr/>
        </p:nvSpPr>
        <p:spPr>
          <a:xfrm>
            <a:off x="2978516" y="2218717"/>
            <a:ext cx="6526163" cy="400110"/>
          </a:xfrm>
          <a:prstGeom prst="rect">
            <a:avLst/>
          </a:prstGeom>
          <a:noFill/>
        </p:spPr>
        <p:txBody>
          <a:bodyPr wrap="square" rtlCol="0">
            <a:spAutoFit/>
          </a:bodyPr>
          <a:lstStyle/>
          <a:p>
            <a:pPr algn="dist"/>
            <a:r>
              <a:rPr lang="en-US" altLang="zh-CN"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KATONGYINGLUN</a:t>
            </a:r>
            <a:endParaRPr lang="zh-CN" altLang="en-US"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Tree>
    <p:extLst>
      <p:ext uri="{BB962C8B-B14F-4D97-AF65-F5344CB8AC3E}">
        <p14:creationId xmlns:p14="http://schemas.microsoft.com/office/powerpoint/2010/main" val="2903452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10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1" grpId="0"/>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4" name="矩形 3">
            <a:extLst>
              <a:ext uri="{FF2B5EF4-FFF2-40B4-BE49-F238E27FC236}">
                <a16:creationId xmlns:a16="http://schemas.microsoft.com/office/drawing/2014/main" id="{6EACCFF3-7DFA-4501-9353-1BCED7936DEF}"/>
              </a:ext>
            </a:extLst>
          </p:cNvPr>
          <p:cNvSpPr/>
          <p:nvPr/>
        </p:nvSpPr>
        <p:spPr>
          <a:xfrm>
            <a:off x="1981771" y="1710813"/>
            <a:ext cx="8519652" cy="3436374"/>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5" name="矩形 4">
            <a:extLst>
              <a:ext uri="{FF2B5EF4-FFF2-40B4-BE49-F238E27FC236}">
                <a16:creationId xmlns:a16="http://schemas.microsoft.com/office/drawing/2014/main" id="{2EECD5B3-FF09-44DE-90A4-EF956F4FD5CC}"/>
              </a:ext>
            </a:extLst>
          </p:cNvPr>
          <p:cNvSpPr/>
          <p:nvPr/>
        </p:nvSpPr>
        <p:spPr>
          <a:xfrm>
            <a:off x="2426967" y="2035277"/>
            <a:ext cx="7629263" cy="2713704"/>
          </a:xfrm>
          <a:prstGeom prst="rect">
            <a:avLst/>
          </a:prstGeom>
          <a:solidFill>
            <a:srgbClr val="425F78"/>
          </a:solid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a:extLst>
              <a:ext uri="{FF2B5EF4-FFF2-40B4-BE49-F238E27FC236}">
                <a16:creationId xmlns:a16="http://schemas.microsoft.com/office/drawing/2014/main" id="{CF7FBA52-B1A6-4E5D-A1FC-E53601ABE329}"/>
              </a:ext>
            </a:extLst>
          </p:cNvPr>
          <p:cNvSpPr txBox="1"/>
          <p:nvPr/>
        </p:nvSpPr>
        <p:spPr>
          <a:xfrm>
            <a:off x="4454015" y="2969345"/>
            <a:ext cx="3283975" cy="769441"/>
          </a:xfrm>
          <a:prstGeom prst="rect">
            <a:avLst/>
          </a:prstGeom>
          <a:noFill/>
        </p:spPr>
        <p:txBody>
          <a:bodyPr wrap="square" rtlCol="0">
            <a:spAutoFit/>
          </a:bodyPr>
          <a:lstStyle/>
          <a:p>
            <a:pPr algn="dist"/>
            <a:r>
              <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详细设计</a:t>
            </a:r>
          </a:p>
        </p:txBody>
      </p:sp>
      <p:sp>
        <p:nvSpPr>
          <p:cNvPr id="8" name="文本框 7">
            <a:extLst>
              <a:ext uri="{FF2B5EF4-FFF2-40B4-BE49-F238E27FC236}">
                <a16:creationId xmlns:a16="http://schemas.microsoft.com/office/drawing/2014/main" id="{402A2192-40E9-4DA5-837D-AFE6DC7B8611}"/>
              </a:ext>
            </a:extLst>
          </p:cNvPr>
          <p:cNvSpPr txBox="1"/>
          <p:nvPr/>
        </p:nvSpPr>
        <p:spPr>
          <a:xfrm>
            <a:off x="2978516" y="2218717"/>
            <a:ext cx="6526163" cy="400110"/>
          </a:xfrm>
          <a:prstGeom prst="rect">
            <a:avLst/>
          </a:prstGeom>
          <a:noFill/>
        </p:spPr>
        <p:txBody>
          <a:bodyPr wrap="square" rtlCol="0">
            <a:spAutoFit/>
          </a:bodyPr>
          <a:lstStyle/>
          <a:p>
            <a:pPr algn="dist"/>
            <a:r>
              <a:rPr lang="en-US" altLang="zh-CN"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WOYAOBIYELA</a:t>
            </a:r>
            <a:endParaRPr lang="zh-CN" altLang="en-US"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3" name="图片 2">
            <a:extLst>
              <a:ext uri="{FF2B5EF4-FFF2-40B4-BE49-F238E27FC236}">
                <a16:creationId xmlns:a16="http://schemas.microsoft.com/office/drawing/2014/main" id="{20F50E84-DB38-4098-869D-F3EA58F2950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5095"/>
          <a:stretch/>
        </p:blipFill>
        <p:spPr>
          <a:xfrm>
            <a:off x="9048729" y="3810000"/>
            <a:ext cx="3143251" cy="2686050"/>
          </a:xfrm>
          <a:prstGeom prst="rect">
            <a:avLst/>
          </a:prstGeom>
        </p:spPr>
      </p:pic>
      <p:pic>
        <p:nvPicPr>
          <p:cNvPr id="10" name="图片 9">
            <a:extLst>
              <a:ext uri="{FF2B5EF4-FFF2-40B4-BE49-F238E27FC236}">
                <a16:creationId xmlns:a16="http://schemas.microsoft.com/office/drawing/2014/main" id="{63633CF8-3B31-49DA-8216-A3E2798F41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213487" y="1022559"/>
            <a:ext cx="2667135" cy="1700981"/>
          </a:xfrm>
          <a:prstGeom prst="rect">
            <a:avLst/>
          </a:prstGeom>
        </p:spPr>
      </p:pic>
    </p:spTree>
    <p:extLst>
      <p:ext uri="{BB962C8B-B14F-4D97-AF65-F5344CB8AC3E}">
        <p14:creationId xmlns:p14="http://schemas.microsoft.com/office/powerpoint/2010/main" val="722062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79 -0.00139 L -0.66328 0.00694 " pathEditMode="relative" ptsTypes="AA">
                                      <p:cBhvr>
                                        <p:cTn id="6" dur="2000" fill="hold"/>
                                        <p:tgtEl>
                                          <p:spTgt spid="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44099"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主页</a:t>
            </a:r>
          </a:p>
        </p:txBody>
      </p:sp>
      <p:sp>
        <p:nvSpPr>
          <p:cNvPr id="7" name="文本框 6">
            <a:extLst>
              <a:ext uri="{FF2B5EF4-FFF2-40B4-BE49-F238E27FC236}">
                <a16:creationId xmlns:a16="http://schemas.microsoft.com/office/drawing/2014/main" id="{DF48FD25-9A6C-498B-95DB-19E7CCD413AA}"/>
              </a:ext>
            </a:extLst>
          </p:cNvPr>
          <p:cNvSpPr txBox="1"/>
          <p:nvPr/>
        </p:nvSpPr>
        <p:spPr>
          <a:xfrm>
            <a:off x="7337288" y="1787439"/>
            <a:ext cx="2699641" cy="523220"/>
          </a:xfrm>
          <a:prstGeom prst="rect">
            <a:avLst/>
          </a:prstGeom>
          <a:noFill/>
        </p:spPr>
        <p:txBody>
          <a:bodyPr wrap="square" rtlCol="0">
            <a:spAutoFit/>
          </a:bodyPr>
          <a:lstStyle/>
          <a:p>
            <a:r>
              <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主页元素</a:t>
            </a:r>
          </a:p>
        </p:txBody>
      </p:sp>
      <p:sp>
        <p:nvSpPr>
          <p:cNvPr id="8" name="文本框 7">
            <a:extLst>
              <a:ext uri="{FF2B5EF4-FFF2-40B4-BE49-F238E27FC236}">
                <a16:creationId xmlns:a16="http://schemas.microsoft.com/office/drawing/2014/main" id="{DA786510-1789-40B0-8E94-4F340E927846}"/>
              </a:ext>
            </a:extLst>
          </p:cNvPr>
          <p:cNvSpPr txBox="1"/>
          <p:nvPr/>
        </p:nvSpPr>
        <p:spPr>
          <a:xfrm>
            <a:off x="7971839" y="2509956"/>
            <a:ext cx="3040520" cy="400110"/>
          </a:xfrm>
          <a:prstGeom prst="rect">
            <a:avLst/>
          </a:prstGeom>
          <a:noFill/>
        </p:spPr>
        <p:txBody>
          <a:bodyPr wrap="square" rtlCol="0">
            <a:spAutoFit/>
          </a:bodyPr>
          <a:lstStyle/>
          <a:p>
            <a:r>
              <a:rPr lang="zh-CN" altLang="en-US" sz="2000"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导航条</a:t>
            </a:r>
          </a:p>
        </p:txBody>
      </p:sp>
      <p:sp>
        <p:nvSpPr>
          <p:cNvPr id="9" name="椭圆 8">
            <a:extLst>
              <a:ext uri="{FF2B5EF4-FFF2-40B4-BE49-F238E27FC236}">
                <a16:creationId xmlns:a16="http://schemas.microsoft.com/office/drawing/2014/main" id="{4BE66F45-9A2C-49BE-82D3-69A35E06D206}"/>
              </a:ext>
            </a:extLst>
          </p:cNvPr>
          <p:cNvSpPr/>
          <p:nvPr/>
        </p:nvSpPr>
        <p:spPr>
          <a:xfrm>
            <a:off x="7376290" y="2509959"/>
            <a:ext cx="400111" cy="400111"/>
          </a:xfrm>
          <a:prstGeom prst="ellipse">
            <a:avLst/>
          </a:prstGeom>
          <a:solidFill>
            <a:srgbClr val="425F78"/>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文本框 9">
            <a:extLst>
              <a:ext uri="{FF2B5EF4-FFF2-40B4-BE49-F238E27FC236}">
                <a16:creationId xmlns:a16="http://schemas.microsoft.com/office/drawing/2014/main" id="{19F9F8A7-042F-468C-A423-98B48AC1D334}"/>
              </a:ext>
            </a:extLst>
          </p:cNvPr>
          <p:cNvSpPr txBox="1"/>
          <p:nvPr/>
        </p:nvSpPr>
        <p:spPr>
          <a:xfrm>
            <a:off x="7971839" y="3326222"/>
            <a:ext cx="3040520" cy="400110"/>
          </a:xfrm>
          <a:prstGeom prst="rect">
            <a:avLst/>
          </a:prstGeom>
          <a:noFill/>
        </p:spPr>
        <p:txBody>
          <a:bodyPr wrap="square" rtlCol="0">
            <a:spAutoFit/>
          </a:bodyPr>
          <a:lstStyle/>
          <a:p>
            <a:r>
              <a:rPr lang="zh-CN" altLang="en-US" sz="2000"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轮播图</a:t>
            </a:r>
          </a:p>
        </p:txBody>
      </p:sp>
      <p:sp>
        <p:nvSpPr>
          <p:cNvPr id="11" name="椭圆 10">
            <a:extLst>
              <a:ext uri="{FF2B5EF4-FFF2-40B4-BE49-F238E27FC236}">
                <a16:creationId xmlns:a16="http://schemas.microsoft.com/office/drawing/2014/main" id="{B9E17873-9E1F-478E-BA72-DE6CEFA66876}"/>
              </a:ext>
            </a:extLst>
          </p:cNvPr>
          <p:cNvSpPr/>
          <p:nvPr/>
        </p:nvSpPr>
        <p:spPr>
          <a:xfrm>
            <a:off x="7376290" y="3326221"/>
            <a:ext cx="400111" cy="400111"/>
          </a:xfrm>
          <a:prstGeom prst="ellipse">
            <a:avLst/>
          </a:prstGeom>
          <a:solidFill>
            <a:srgbClr val="B53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2" name="文本框 11">
            <a:extLst>
              <a:ext uri="{FF2B5EF4-FFF2-40B4-BE49-F238E27FC236}">
                <a16:creationId xmlns:a16="http://schemas.microsoft.com/office/drawing/2014/main" id="{B1F448EA-4FBF-4750-B656-8C1C888191F5}"/>
              </a:ext>
            </a:extLst>
          </p:cNvPr>
          <p:cNvSpPr txBox="1"/>
          <p:nvPr/>
        </p:nvSpPr>
        <p:spPr>
          <a:xfrm>
            <a:off x="7971839" y="4142488"/>
            <a:ext cx="3040520" cy="400110"/>
          </a:xfrm>
          <a:prstGeom prst="rect">
            <a:avLst/>
          </a:prstGeom>
          <a:noFill/>
        </p:spPr>
        <p:txBody>
          <a:bodyPr wrap="square" rtlCol="0">
            <a:spAutoFit/>
          </a:bodyPr>
          <a:lstStyle/>
          <a:p>
            <a:r>
              <a:rPr lang="zh-CN" altLang="en-US" sz="2000"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博客的简要内容</a:t>
            </a:r>
          </a:p>
        </p:txBody>
      </p:sp>
      <p:sp>
        <p:nvSpPr>
          <p:cNvPr id="13" name="椭圆 12">
            <a:extLst>
              <a:ext uri="{FF2B5EF4-FFF2-40B4-BE49-F238E27FC236}">
                <a16:creationId xmlns:a16="http://schemas.microsoft.com/office/drawing/2014/main" id="{6AEEEF78-0B55-4B56-8D08-E182B1E45905}"/>
              </a:ext>
            </a:extLst>
          </p:cNvPr>
          <p:cNvSpPr/>
          <p:nvPr/>
        </p:nvSpPr>
        <p:spPr>
          <a:xfrm>
            <a:off x="7376290" y="4142491"/>
            <a:ext cx="400111" cy="400111"/>
          </a:xfrm>
          <a:prstGeom prst="ellipse">
            <a:avLst/>
          </a:prstGeom>
          <a:solidFill>
            <a:srgbClr val="425F78"/>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文本框 13">
            <a:extLst>
              <a:ext uri="{FF2B5EF4-FFF2-40B4-BE49-F238E27FC236}">
                <a16:creationId xmlns:a16="http://schemas.microsoft.com/office/drawing/2014/main" id="{F269B40B-2783-4CF7-A67D-BC1A79667926}"/>
              </a:ext>
            </a:extLst>
          </p:cNvPr>
          <p:cNvSpPr txBox="1"/>
          <p:nvPr/>
        </p:nvSpPr>
        <p:spPr>
          <a:xfrm>
            <a:off x="7971839" y="4983623"/>
            <a:ext cx="3040520" cy="400110"/>
          </a:xfrm>
          <a:prstGeom prst="rect">
            <a:avLst/>
          </a:prstGeom>
          <a:noFill/>
        </p:spPr>
        <p:txBody>
          <a:bodyPr wrap="square" rtlCol="0">
            <a:spAutoFit/>
          </a:bodyPr>
          <a:lstStyle/>
          <a:p>
            <a:r>
              <a:rPr lang="zh-CN" altLang="en-US" sz="2000"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页尾</a:t>
            </a:r>
          </a:p>
        </p:txBody>
      </p:sp>
      <p:sp>
        <p:nvSpPr>
          <p:cNvPr id="15" name="椭圆 14">
            <a:extLst>
              <a:ext uri="{FF2B5EF4-FFF2-40B4-BE49-F238E27FC236}">
                <a16:creationId xmlns:a16="http://schemas.microsoft.com/office/drawing/2014/main" id="{186B00F3-06F5-44E8-B94D-3496AAB4A9BF}"/>
              </a:ext>
            </a:extLst>
          </p:cNvPr>
          <p:cNvSpPr/>
          <p:nvPr/>
        </p:nvSpPr>
        <p:spPr>
          <a:xfrm>
            <a:off x="7376290" y="4983626"/>
            <a:ext cx="400111" cy="400111"/>
          </a:xfrm>
          <a:prstGeom prst="ellipse">
            <a:avLst/>
          </a:prstGeom>
          <a:solidFill>
            <a:srgbClr val="B53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16" name="图片 15">
            <a:extLst>
              <a:ext uri="{FF2B5EF4-FFF2-40B4-BE49-F238E27FC236}">
                <a16:creationId xmlns:a16="http://schemas.microsoft.com/office/drawing/2014/main" id="{74A2ED75-2478-4A2D-AEBE-BD15FC1277A3}"/>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192453" y="2310663"/>
            <a:ext cx="4294506" cy="3377635"/>
          </a:xfrm>
          <a:custGeom>
            <a:avLst/>
            <a:gdLst>
              <a:gd name="connsiteX0" fmla="*/ 3333734 w 3796894"/>
              <a:gd name="connsiteY0" fmla="*/ 158827 h 2914704"/>
              <a:gd name="connsiteX1" fmla="*/ 3333734 w 3796894"/>
              <a:gd name="connsiteY1" fmla="*/ 159782 h 2914704"/>
              <a:gd name="connsiteX2" fmla="*/ 154601 w 3796894"/>
              <a:gd name="connsiteY2" fmla="*/ 159782 h 2914704"/>
              <a:gd name="connsiteX3" fmla="*/ 154601 w 3796894"/>
              <a:gd name="connsiteY3" fmla="*/ 2128067 h 2914704"/>
              <a:gd name="connsiteX4" fmla="*/ 3626221 w 3796894"/>
              <a:gd name="connsiteY4" fmla="*/ 2128067 h 2914704"/>
              <a:gd name="connsiteX5" fmla="*/ 3626221 w 3796894"/>
              <a:gd name="connsiteY5" fmla="*/ 2118575 h 2914704"/>
              <a:gd name="connsiteX6" fmla="*/ 3640861 w 3796894"/>
              <a:gd name="connsiteY6" fmla="*/ 2118575 h 2914704"/>
              <a:gd name="connsiteX7" fmla="*/ 3640861 w 3796894"/>
              <a:gd name="connsiteY7" fmla="*/ 158827 h 2914704"/>
              <a:gd name="connsiteX8" fmla="*/ 0 w 3796894"/>
              <a:gd name="connsiteY8" fmla="*/ 0 h 2914704"/>
              <a:gd name="connsiteX9" fmla="*/ 3796894 w 3796894"/>
              <a:gd name="connsiteY9" fmla="*/ 0 h 2914704"/>
              <a:gd name="connsiteX10" fmla="*/ 3796894 w 3796894"/>
              <a:gd name="connsiteY10" fmla="*/ 2914704 h 2914704"/>
              <a:gd name="connsiteX11" fmla="*/ 0 w 3796894"/>
              <a:gd name="connsiteY11" fmla="*/ 2914704 h 291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6894" h="2914704">
                <a:moveTo>
                  <a:pt x="3333734" y="158827"/>
                </a:moveTo>
                <a:lnTo>
                  <a:pt x="3333734" y="159782"/>
                </a:lnTo>
                <a:lnTo>
                  <a:pt x="154601" y="159782"/>
                </a:lnTo>
                <a:lnTo>
                  <a:pt x="154601" y="2128067"/>
                </a:lnTo>
                <a:lnTo>
                  <a:pt x="3626221" y="2128067"/>
                </a:lnTo>
                <a:lnTo>
                  <a:pt x="3626221" y="2118575"/>
                </a:lnTo>
                <a:lnTo>
                  <a:pt x="3640861" y="2118575"/>
                </a:lnTo>
                <a:lnTo>
                  <a:pt x="3640861" y="158827"/>
                </a:lnTo>
                <a:close/>
                <a:moveTo>
                  <a:pt x="0" y="0"/>
                </a:moveTo>
                <a:lnTo>
                  <a:pt x="3796894" y="0"/>
                </a:lnTo>
                <a:lnTo>
                  <a:pt x="3796894" y="2914704"/>
                </a:lnTo>
                <a:lnTo>
                  <a:pt x="0" y="2914704"/>
                </a:lnTo>
                <a:close/>
              </a:path>
            </a:pathLst>
          </a:custGeom>
        </p:spPr>
      </p:pic>
      <p:cxnSp>
        <p:nvCxnSpPr>
          <p:cNvPr id="18" name="直接连接符 17">
            <a:extLst>
              <a:ext uri="{FF2B5EF4-FFF2-40B4-BE49-F238E27FC236}">
                <a16:creationId xmlns:a16="http://schemas.microsoft.com/office/drawing/2014/main" id="{8F17BBB2-A788-439E-89D8-2CB413FE8074}"/>
              </a:ext>
            </a:extLst>
          </p:cNvPr>
          <p:cNvCxnSpPr/>
          <p:nvPr/>
        </p:nvCxnSpPr>
        <p:spPr>
          <a:xfrm>
            <a:off x="6453679" y="2484359"/>
            <a:ext cx="0" cy="2468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7D920533-580B-4B64-9AB9-97AE698F7E1A}"/>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521" y="2484359"/>
            <a:ext cx="3996637" cy="2366015"/>
          </a:xfrm>
          <a:prstGeom prst="rect">
            <a:avLst/>
          </a:prstGeom>
          <a:noFill/>
          <a:ln>
            <a:noFill/>
          </a:ln>
        </p:spPr>
      </p:pic>
    </p:spTree>
    <p:extLst>
      <p:ext uri="{BB962C8B-B14F-4D97-AF65-F5344CB8AC3E}">
        <p14:creationId xmlns:p14="http://schemas.microsoft.com/office/powerpoint/2010/main" val="1249498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animBg="1"/>
      <p:bldP spid="10" grpId="0"/>
      <p:bldP spid="11" grpId="0" animBg="1"/>
      <p:bldP spid="12" grpId="0"/>
      <p:bldP spid="13" grpId="0" animBg="1"/>
      <p:bldP spid="14"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44099"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代码分析</a:t>
            </a:r>
          </a:p>
        </p:txBody>
      </p:sp>
      <p:pic>
        <p:nvPicPr>
          <p:cNvPr id="24" name="图片 23">
            <a:extLst>
              <a:ext uri="{FF2B5EF4-FFF2-40B4-BE49-F238E27FC236}">
                <a16:creationId xmlns:a16="http://schemas.microsoft.com/office/drawing/2014/main" id="{4073D6B2-0B08-40D3-AD12-0F73A3D2169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390839" y="1206768"/>
            <a:ext cx="8927053" cy="3856253"/>
          </a:xfrm>
          <a:prstGeom prst="rect">
            <a:avLst/>
          </a:prstGeom>
          <a:noFill/>
          <a:ln>
            <a:noFill/>
          </a:ln>
        </p:spPr>
      </p:pic>
      <p:sp>
        <p:nvSpPr>
          <p:cNvPr id="8" name="文本框 7">
            <a:extLst>
              <a:ext uri="{FF2B5EF4-FFF2-40B4-BE49-F238E27FC236}">
                <a16:creationId xmlns:a16="http://schemas.microsoft.com/office/drawing/2014/main" id="{780029A1-734D-4588-8436-2540A3E4C706}"/>
              </a:ext>
            </a:extLst>
          </p:cNvPr>
          <p:cNvSpPr txBox="1"/>
          <p:nvPr/>
        </p:nvSpPr>
        <p:spPr>
          <a:xfrm>
            <a:off x="1092017" y="5651232"/>
            <a:ext cx="9473009" cy="646331"/>
          </a:xfrm>
          <a:prstGeom prst="rect">
            <a:avLst/>
          </a:prstGeom>
          <a:noFill/>
        </p:spPr>
        <p:txBody>
          <a:bodyPr wrap="square" rtlCol="0">
            <a:spAutoFit/>
          </a:bodyPr>
          <a:lstStyle/>
          <a:p>
            <a:r>
              <a:rPr lang="zh-CN" altLang="en-US" dirty="0"/>
              <a:t>主页轮播图的代码是使用</a:t>
            </a:r>
            <a:r>
              <a:rPr lang="en-US" altLang="zh-CN" dirty="0"/>
              <a:t>bootstrap</a:t>
            </a:r>
            <a:r>
              <a:rPr lang="zh-CN" altLang="en-US" dirty="0"/>
              <a:t>完成的，代码结构如上图，很清晰直观。暂时是设置了四张图的轮播，用了</a:t>
            </a:r>
            <a:r>
              <a:rPr lang="en-US" altLang="zh-CN" dirty="0"/>
              <a:t>li</a:t>
            </a:r>
            <a:r>
              <a:rPr lang="zh-CN" altLang="en-US" dirty="0"/>
              <a:t>标签。</a:t>
            </a:r>
          </a:p>
        </p:txBody>
      </p:sp>
    </p:spTree>
    <p:extLst>
      <p:ext uri="{BB962C8B-B14F-4D97-AF65-F5344CB8AC3E}">
        <p14:creationId xmlns:p14="http://schemas.microsoft.com/office/powerpoint/2010/main" val="2832033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44099"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博客</a:t>
            </a:r>
          </a:p>
        </p:txBody>
      </p:sp>
      <p:sp>
        <p:nvSpPr>
          <p:cNvPr id="8" name="文本框 7">
            <a:extLst>
              <a:ext uri="{FF2B5EF4-FFF2-40B4-BE49-F238E27FC236}">
                <a16:creationId xmlns:a16="http://schemas.microsoft.com/office/drawing/2014/main" id="{780029A1-734D-4588-8436-2540A3E4C706}"/>
              </a:ext>
            </a:extLst>
          </p:cNvPr>
          <p:cNvSpPr txBox="1"/>
          <p:nvPr/>
        </p:nvSpPr>
        <p:spPr>
          <a:xfrm>
            <a:off x="1092017" y="5651232"/>
            <a:ext cx="9473009" cy="646331"/>
          </a:xfrm>
          <a:prstGeom prst="rect">
            <a:avLst/>
          </a:prstGeom>
          <a:noFill/>
        </p:spPr>
        <p:txBody>
          <a:bodyPr wrap="square" rtlCol="0">
            <a:spAutoFit/>
          </a:bodyPr>
          <a:lstStyle/>
          <a:p>
            <a:r>
              <a:rPr lang="zh-CN" altLang="en-US" dirty="0"/>
              <a:t>目前只是设置了六篇博客文章，每个文章的图片都是由详细页的等比例缩小形成的，点击</a:t>
            </a:r>
            <a:r>
              <a:rPr lang="en-US" altLang="zh-CN" dirty="0"/>
              <a:t>read more</a:t>
            </a:r>
            <a:r>
              <a:rPr lang="zh-CN" altLang="en-US" dirty="0"/>
              <a:t>就可以阅读完场的博客了</a:t>
            </a:r>
          </a:p>
        </p:txBody>
      </p:sp>
      <p:pic>
        <p:nvPicPr>
          <p:cNvPr id="9" name="图片 8">
            <a:extLst>
              <a:ext uri="{FF2B5EF4-FFF2-40B4-BE49-F238E27FC236}">
                <a16:creationId xmlns:a16="http://schemas.microsoft.com/office/drawing/2014/main" id="{C8F513ED-6668-4F36-BCCE-CB8FFA4C3DF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4099" y="1182760"/>
            <a:ext cx="9632448" cy="3617840"/>
          </a:xfrm>
          <a:prstGeom prst="rect">
            <a:avLst/>
          </a:prstGeom>
          <a:noFill/>
          <a:ln>
            <a:noFill/>
          </a:ln>
        </p:spPr>
      </p:pic>
    </p:spTree>
    <p:extLst>
      <p:ext uri="{BB962C8B-B14F-4D97-AF65-F5344CB8AC3E}">
        <p14:creationId xmlns:p14="http://schemas.microsoft.com/office/powerpoint/2010/main" val="3295641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44099"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博客页的使用</a:t>
            </a:r>
          </a:p>
        </p:txBody>
      </p:sp>
      <p:sp>
        <p:nvSpPr>
          <p:cNvPr id="9" name="流程图: 联系 16">
            <a:extLst>
              <a:ext uri="{FF2B5EF4-FFF2-40B4-BE49-F238E27FC236}">
                <a16:creationId xmlns:a16="http://schemas.microsoft.com/office/drawing/2014/main" id="{0E7FBA59-2BA2-4A22-B666-4EBD309E4EB4}"/>
              </a:ext>
            </a:extLst>
          </p:cNvPr>
          <p:cNvSpPr>
            <a:spLocks noChangeArrowheads="1"/>
          </p:cNvSpPr>
          <p:nvPr/>
        </p:nvSpPr>
        <p:spPr bwMode="auto">
          <a:xfrm>
            <a:off x="1418432" y="2139883"/>
            <a:ext cx="1176339" cy="1176337"/>
          </a:xfrm>
          <a:custGeom>
            <a:avLst/>
            <a:gdLst>
              <a:gd name="T0" fmla="*/ 588171 w 1176338"/>
              <a:gd name="T1" fmla="*/ 159539 h 1176338"/>
              <a:gd name="T2" fmla="*/ 152403 w 1176338"/>
              <a:gd name="T3" fmla="*/ 595307 h 1176338"/>
              <a:gd name="T4" fmla="*/ 588171 w 1176338"/>
              <a:gd name="T5" fmla="*/ 1031075 h 1176338"/>
              <a:gd name="T6" fmla="*/ 1023939 w 1176338"/>
              <a:gd name="T7" fmla="*/ 595307 h 1176338"/>
              <a:gd name="T8" fmla="*/ 588171 w 1176338"/>
              <a:gd name="T9" fmla="*/ 159539 h 1176338"/>
              <a:gd name="T10" fmla="*/ 588169 w 1176338"/>
              <a:gd name="T11" fmla="*/ 0 h 1176338"/>
              <a:gd name="T12" fmla="*/ 1176338 w 1176338"/>
              <a:gd name="T13" fmla="*/ 588169 h 1176338"/>
              <a:gd name="T14" fmla="*/ 588169 w 1176338"/>
              <a:gd name="T15" fmla="*/ 1176338 h 1176338"/>
              <a:gd name="T16" fmla="*/ 0 w 1176338"/>
              <a:gd name="T17" fmla="*/ 588169 h 1176338"/>
              <a:gd name="T18" fmla="*/ 588169 w 1176338"/>
              <a:gd name="T19" fmla="*/ 0 h 1176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6338" h="1176338">
                <a:moveTo>
                  <a:pt x="588171" y="159539"/>
                </a:moveTo>
                <a:cubicBezTo>
                  <a:pt x="347503" y="159539"/>
                  <a:pt x="152403" y="354639"/>
                  <a:pt x="152403" y="595307"/>
                </a:cubicBezTo>
                <a:cubicBezTo>
                  <a:pt x="152403" y="835975"/>
                  <a:pt x="347503" y="1031075"/>
                  <a:pt x="588171" y="1031075"/>
                </a:cubicBezTo>
                <a:cubicBezTo>
                  <a:pt x="828839" y="1031075"/>
                  <a:pt x="1023939" y="835975"/>
                  <a:pt x="1023939" y="595307"/>
                </a:cubicBezTo>
                <a:cubicBezTo>
                  <a:pt x="1023939" y="354639"/>
                  <a:pt x="828839" y="159539"/>
                  <a:pt x="588171" y="159539"/>
                </a:cubicBezTo>
                <a:close/>
                <a:moveTo>
                  <a:pt x="588169" y="0"/>
                </a:moveTo>
                <a:cubicBezTo>
                  <a:pt x="913006" y="0"/>
                  <a:pt x="1176338" y="263332"/>
                  <a:pt x="1176338" y="588169"/>
                </a:cubicBezTo>
                <a:cubicBezTo>
                  <a:pt x="1176338" y="913006"/>
                  <a:pt x="913006" y="1176338"/>
                  <a:pt x="588169" y="1176338"/>
                </a:cubicBezTo>
                <a:cubicBezTo>
                  <a:pt x="263332" y="1176338"/>
                  <a:pt x="0" y="913006"/>
                  <a:pt x="0" y="588169"/>
                </a:cubicBezTo>
                <a:cubicBezTo>
                  <a:pt x="0" y="263332"/>
                  <a:pt x="263332" y="0"/>
                  <a:pt x="588169" y="0"/>
                </a:cubicBezTo>
                <a:close/>
              </a:path>
            </a:pathLst>
          </a:custGeom>
          <a:solidFill>
            <a:srgbClr val="F2F2F2"/>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endParaRPr lang="zh-CN" altLang="zh-CN">
              <a:solidFill>
                <a:srgbClr val="FFFFFF"/>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流程图: 联系 16">
            <a:extLst>
              <a:ext uri="{FF2B5EF4-FFF2-40B4-BE49-F238E27FC236}">
                <a16:creationId xmlns:a16="http://schemas.microsoft.com/office/drawing/2014/main" id="{341D90FA-50D0-4D56-A744-AE270F35EBA0}"/>
              </a:ext>
            </a:extLst>
          </p:cNvPr>
          <p:cNvSpPr>
            <a:spLocks noChangeArrowheads="1"/>
          </p:cNvSpPr>
          <p:nvPr/>
        </p:nvSpPr>
        <p:spPr bwMode="auto">
          <a:xfrm>
            <a:off x="1429546" y="2139883"/>
            <a:ext cx="1165225" cy="1176337"/>
          </a:xfrm>
          <a:custGeom>
            <a:avLst/>
            <a:gdLst>
              <a:gd name="T0" fmla="*/ 576875 w 1165044"/>
              <a:gd name="T1" fmla="*/ 0 h 1176338"/>
              <a:gd name="T2" fmla="*/ 1165044 w 1165044"/>
              <a:gd name="T3" fmla="*/ 588169 h 1176338"/>
              <a:gd name="T4" fmla="*/ 576875 w 1165044"/>
              <a:gd name="T5" fmla="*/ 1176338 h 1176338"/>
              <a:gd name="T6" fmla="*/ 0 w 1165044"/>
              <a:gd name="T7" fmla="*/ 700201 h 1176338"/>
              <a:gd name="T8" fmla="*/ 149115 w 1165044"/>
              <a:gd name="T9" fmla="*/ 674724 h 1176338"/>
              <a:gd name="T10" fmla="*/ 576877 w 1165044"/>
              <a:gd name="T11" fmla="*/ 1031075 h 1176338"/>
              <a:gd name="T12" fmla="*/ 1012645 w 1165044"/>
              <a:gd name="T13" fmla="*/ 595307 h 1176338"/>
              <a:gd name="T14" fmla="*/ 576877 w 1165044"/>
              <a:gd name="T15" fmla="*/ 159539 h 1176338"/>
              <a:gd name="T16" fmla="*/ 573779 w 1165044"/>
              <a:gd name="T17" fmla="*/ 159851 h 1176338"/>
              <a:gd name="T18" fmla="*/ 573779 w 1165044"/>
              <a:gd name="T19" fmla="*/ 312 h 1176338"/>
              <a:gd name="T20" fmla="*/ 576875 w 1165044"/>
              <a:gd name="T21" fmla="*/ 0 h 1176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5044" h="1176338">
                <a:moveTo>
                  <a:pt x="576875" y="0"/>
                </a:moveTo>
                <a:cubicBezTo>
                  <a:pt x="901712" y="0"/>
                  <a:pt x="1165044" y="263332"/>
                  <a:pt x="1165044" y="588169"/>
                </a:cubicBezTo>
                <a:cubicBezTo>
                  <a:pt x="1165044" y="913006"/>
                  <a:pt x="901712" y="1176338"/>
                  <a:pt x="576875" y="1176338"/>
                </a:cubicBezTo>
                <a:cubicBezTo>
                  <a:pt x="290390" y="1176338"/>
                  <a:pt x="51743" y="971515"/>
                  <a:pt x="0" y="700201"/>
                </a:cubicBezTo>
                <a:lnTo>
                  <a:pt x="149115" y="674724"/>
                </a:lnTo>
                <a:cubicBezTo>
                  <a:pt x="185744" y="877542"/>
                  <a:pt x="363381" y="1031075"/>
                  <a:pt x="576877" y="1031075"/>
                </a:cubicBezTo>
                <a:cubicBezTo>
                  <a:pt x="817545" y="1031075"/>
                  <a:pt x="1012645" y="835975"/>
                  <a:pt x="1012645" y="595307"/>
                </a:cubicBezTo>
                <a:cubicBezTo>
                  <a:pt x="1012645" y="354639"/>
                  <a:pt x="817545" y="159539"/>
                  <a:pt x="576877" y="159539"/>
                </a:cubicBezTo>
                <a:lnTo>
                  <a:pt x="573779" y="159851"/>
                </a:lnTo>
                <a:lnTo>
                  <a:pt x="573779" y="312"/>
                </a:lnTo>
                <a:cubicBezTo>
                  <a:pt x="574809" y="3"/>
                  <a:pt x="575842" y="0"/>
                  <a:pt x="576875" y="0"/>
                </a:cubicBezTo>
                <a:close/>
              </a:path>
            </a:pathLst>
          </a:custGeom>
          <a:solidFill>
            <a:srgbClr val="196674"/>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endParaRPr lang="zh-CN" altLang="zh-CN">
              <a:solidFill>
                <a:srgbClr val="FFFFFF"/>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TextBox 19">
            <a:extLst>
              <a:ext uri="{FF2B5EF4-FFF2-40B4-BE49-F238E27FC236}">
                <a16:creationId xmlns:a16="http://schemas.microsoft.com/office/drawing/2014/main" id="{B510AEB7-24B8-4DDE-9A80-10EBF0D0BF69}"/>
              </a:ext>
            </a:extLst>
          </p:cNvPr>
          <p:cNvSpPr>
            <a:spLocks noChangeArrowheads="1"/>
          </p:cNvSpPr>
          <p:nvPr/>
        </p:nvSpPr>
        <p:spPr bwMode="auto">
          <a:xfrm>
            <a:off x="1669256" y="2528816"/>
            <a:ext cx="819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solidFill>
                  <a:srgbClr val="196674"/>
                </a:solidFill>
                <a:latin typeface="inpin heiti" panose="00000500000000000000" pitchFamily="2" charset="-122"/>
                <a:ea typeface="inpin heiti" panose="00000500000000000000" pitchFamily="2" charset="-122"/>
                <a:sym typeface="inpin heiti" panose="00000500000000000000" pitchFamily="2" charset="-122"/>
              </a:rPr>
              <a:t>66%</a:t>
            </a:r>
            <a:endParaRPr lang="zh-CN" altLang="en-US" sz="2000" b="1">
              <a:solidFill>
                <a:srgbClr val="196674"/>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33" name="图片 32">
            <a:extLst>
              <a:ext uri="{FF2B5EF4-FFF2-40B4-BE49-F238E27FC236}">
                <a16:creationId xmlns:a16="http://schemas.microsoft.com/office/drawing/2014/main" id="{9A5D8210-AD99-4117-802D-AE565394C3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170" y="1516519"/>
            <a:ext cx="3432538" cy="2421360"/>
          </a:xfrm>
          <a:prstGeom prst="rect">
            <a:avLst/>
          </a:prstGeom>
        </p:spPr>
      </p:pic>
      <p:pic>
        <p:nvPicPr>
          <p:cNvPr id="35" name="图片 34">
            <a:extLst>
              <a:ext uri="{FF2B5EF4-FFF2-40B4-BE49-F238E27FC236}">
                <a16:creationId xmlns:a16="http://schemas.microsoft.com/office/drawing/2014/main" id="{4FF6831B-4DF1-4582-9D28-F8F64EFB3E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4637" y="1568363"/>
            <a:ext cx="3353577" cy="2421360"/>
          </a:xfrm>
          <a:prstGeom prst="rect">
            <a:avLst/>
          </a:prstGeom>
        </p:spPr>
      </p:pic>
      <p:sp>
        <p:nvSpPr>
          <p:cNvPr id="36" name="文本框 35">
            <a:extLst>
              <a:ext uri="{FF2B5EF4-FFF2-40B4-BE49-F238E27FC236}">
                <a16:creationId xmlns:a16="http://schemas.microsoft.com/office/drawing/2014/main" id="{8B221B38-AEAB-45D0-AE18-269FEE8820E1}"/>
              </a:ext>
            </a:extLst>
          </p:cNvPr>
          <p:cNvSpPr txBox="1"/>
          <p:nvPr/>
        </p:nvSpPr>
        <p:spPr>
          <a:xfrm>
            <a:off x="504323" y="4369340"/>
            <a:ext cx="3618617" cy="646331"/>
          </a:xfrm>
          <a:prstGeom prst="rect">
            <a:avLst/>
          </a:prstGeom>
          <a:noFill/>
        </p:spPr>
        <p:txBody>
          <a:bodyPr wrap="square" rtlCol="0">
            <a:spAutoFit/>
          </a:bodyPr>
          <a:lstStyle/>
          <a:p>
            <a:r>
              <a:rPr lang="zh-CN" altLang="en-US" dirty="0"/>
              <a:t>第一步：选择一篇自己可能感兴趣博客文章，点击</a:t>
            </a:r>
            <a:r>
              <a:rPr lang="en-US" altLang="zh-CN" dirty="0"/>
              <a:t>read</a:t>
            </a:r>
            <a:r>
              <a:rPr lang="zh-CN" altLang="en-US" dirty="0"/>
              <a:t>、</a:t>
            </a:r>
            <a:r>
              <a:rPr lang="en-US" altLang="zh-CN" dirty="0"/>
              <a:t>more</a:t>
            </a:r>
            <a:endParaRPr lang="zh-CN" altLang="en-US" dirty="0"/>
          </a:p>
        </p:txBody>
      </p:sp>
      <p:sp>
        <p:nvSpPr>
          <p:cNvPr id="37" name="文本框 36">
            <a:extLst>
              <a:ext uri="{FF2B5EF4-FFF2-40B4-BE49-F238E27FC236}">
                <a16:creationId xmlns:a16="http://schemas.microsoft.com/office/drawing/2014/main" id="{A510414D-11BD-42E1-8734-62833B5958D4}"/>
              </a:ext>
            </a:extLst>
          </p:cNvPr>
          <p:cNvSpPr txBox="1"/>
          <p:nvPr/>
        </p:nvSpPr>
        <p:spPr>
          <a:xfrm>
            <a:off x="4363287" y="4330540"/>
            <a:ext cx="3196275" cy="646331"/>
          </a:xfrm>
          <a:prstGeom prst="rect">
            <a:avLst/>
          </a:prstGeom>
          <a:noFill/>
        </p:spPr>
        <p:txBody>
          <a:bodyPr wrap="square" rtlCol="0">
            <a:spAutoFit/>
          </a:bodyPr>
          <a:lstStyle/>
          <a:p>
            <a:r>
              <a:rPr lang="zh-CN" altLang="en-US" dirty="0"/>
              <a:t>第二步：之后就跳转到文章的详情页</a:t>
            </a:r>
          </a:p>
        </p:txBody>
      </p:sp>
      <p:pic>
        <p:nvPicPr>
          <p:cNvPr id="39" name="图片 38">
            <a:extLst>
              <a:ext uri="{FF2B5EF4-FFF2-40B4-BE49-F238E27FC236}">
                <a16:creationId xmlns:a16="http://schemas.microsoft.com/office/drawing/2014/main" id="{526CB7F3-0471-4581-AA7A-589262B3CC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0143" y="1604130"/>
            <a:ext cx="3717127" cy="2333749"/>
          </a:xfrm>
          <a:prstGeom prst="rect">
            <a:avLst/>
          </a:prstGeom>
        </p:spPr>
      </p:pic>
      <p:sp>
        <p:nvSpPr>
          <p:cNvPr id="40" name="文本框 39">
            <a:extLst>
              <a:ext uri="{FF2B5EF4-FFF2-40B4-BE49-F238E27FC236}">
                <a16:creationId xmlns:a16="http://schemas.microsoft.com/office/drawing/2014/main" id="{B2C5ECE9-44C4-47BE-B614-4EC77B0769F8}"/>
              </a:ext>
            </a:extLst>
          </p:cNvPr>
          <p:cNvSpPr txBox="1"/>
          <p:nvPr/>
        </p:nvSpPr>
        <p:spPr>
          <a:xfrm>
            <a:off x="8342945" y="4330540"/>
            <a:ext cx="2703722" cy="923330"/>
          </a:xfrm>
          <a:prstGeom prst="rect">
            <a:avLst/>
          </a:prstGeom>
          <a:noFill/>
        </p:spPr>
        <p:txBody>
          <a:bodyPr wrap="square" rtlCol="0">
            <a:spAutoFit/>
          </a:bodyPr>
          <a:lstStyle/>
          <a:p>
            <a:r>
              <a:rPr lang="zh-CN" altLang="en-US" dirty="0"/>
              <a:t>第三步：点击</a:t>
            </a:r>
            <a:r>
              <a:rPr lang="en-US" altLang="zh-CN" dirty="0"/>
              <a:t>black</a:t>
            </a:r>
            <a:r>
              <a:rPr lang="zh-CN" altLang="en-US" dirty="0"/>
              <a:t>按钮就可以回到主页的博客部分</a:t>
            </a:r>
          </a:p>
        </p:txBody>
      </p:sp>
    </p:spTree>
    <p:extLst>
      <p:ext uri="{BB962C8B-B14F-4D97-AF65-F5344CB8AC3E}">
        <p14:creationId xmlns:p14="http://schemas.microsoft.com/office/powerpoint/2010/main" val="1020652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44099"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关于</a:t>
            </a:r>
            <a:r>
              <a:rPr lang="en-US" altLang="zh-CN" sz="2400" dirty="0">
                <a:latin typeface="inpin heiti" panose="00000500000000000000" pitchFamily="2" charset="-122"/>
                <a:ea typeface="inpin heiti" panose="00000500000000000000" pitchFamily="2" charset="-122"/>
                <a:sym typeface="inpin heiti" panose="00000500000000000000" pitchFamily="2" charset="-122"/>
              </a:rPr>
              <a:t>ABOUT</a:t>
            </a:r>
            <a:endParaRPr lang="zh-CN" altLang="en-US" sz="2400"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文本框 7">
            <a:extLst>
              <a:ext uri="{FF2B5EF4-FFF2-40B4-BE49-F238E27FC236}">
                <a16:creationId xmlns:a16="http://schemas.microsoft.com/office/drawing/2014/main" id="{780029A1-734D-4588-8436-2540A3E4C706}"/>
              </a:ext>
            </a:extLst>
          </p:cNvPr>
          <p:cNvSpPr txBox="1"/>
          <p:nvPr/>
        </p:nvSpPr>
        <p:spPr>
          <a:xfrm>
            <a:off x="2099512" y="5687020"/>
            <a:ext cx="6876046" cy="923330"/>
          </a:xfrm>
          <a:prstGeom prst="rect">
            <a:avLst/>
          </a:prstGeom>
          <a:noFill/>
        </p:spPr>
        <p:txBody>
          <a:bodyPr wrap="square" rtlCol="0">
            <a:spAutoFit/>
          </a:bodyPr>
          <a:lstStyle/>
          <a:p>
            <a:r>
              <a:rPr lang="zh-CN" altLang="en-US" dirty="0"/>
              <a:t>关于页的布局与主页面类似，唯一不同的是主页面的博客内容换成了自我介绍的部分，如上图可以知道我的基本信息，代码部分较简单就不介绍了。</a:t>
            </a:r>
          </a:p>
        </p:txBody>
      </p:sp>
      <p:pic>
        <p:nvPicPr>
          <p:cNvPr id="7" name="图片 6">
            <a:extLst>
              <a:ext uri="{FF2B5EF4-FFF2-40B4-BE49-F238E27FC236}">
                <a16:creationId xmlns:a16="http://schemas.microsoft.com/office/drawing/2014/main" id="{B79A6E89-5CEF-4BC6-9BA5-37008D506D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893" y="1171743"/>
            <a:ext cx="9709485" cy="4401421"/>
          </a:xfrm>
          <a:prstGeom prst="rect">
            <a:avLst/>
          </a:prstGeom>
        </p:spPr>
      </p:pic>
    </p:spTree>
    <p:extLst>
      <p:ext uri="{BB962C8B-B14F-4D97-AF65-F5344CB8AC3E}">
        <p14:creationId xmlns:p14="http://schemas.microsoft.com/office/powerpoint/2010/main" val="1657410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44099"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留言板</a:t>
            </a:r>
            <a:r>
              <a:rPr lang="en-US" altLang="zh-CN" sz="2400" dirty="0">
                <a:latin typeface="inpin heiti" panose="00000500000000000000" pitchFamily="2" charset="-122"/>
                <a:ea typeface="inpin heiti" panose="00000500000000000000" pitchFamily="2" charset="-122"/>
                <a:sym typeface="inpin heiti" panose="00000500000000000000" pitchFamily="2" charset="-122"/>
              </a:rPr>
              <a:t>MESSAGE</a:t>
            </a:r>
            <a:endParaRPr lang="zh-CN" altLang="en-US" sz="2400"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文本框 7">
            <a:extLst>
              <a:ext uri="{FF2B5EF4-FFF2-40B4-BE49-F238E27FC236}">
                <a16:creationId xmlns:a16="http://schemas.microsoft.com/office/drawing/2014/main" id="{780029A1-734D-4588-8436-2540A3E4C706}"/>
              </a:ext>
            </a:extLst>
          </p:cNvPr>
          <p:cNvSpPr txBox="1"/>
          <p:nvPr/>
        </p:nvSpPr>
        <p:spPr>
          <a:xfrm>
            <a:off x="2099512" y="5687020"/>
            <a:ext cx="6876046" cy="646331"/>
          </a:xfrm>
          <a:prstGeom prst="rect">
            <a:avLst/>
          </a:prstGeom>
          <a:noFill/>
        </p:spPr>
        <p:txBody>
          <a:bodyPr wrap="square" rtlCol="0">
            <a:spAutoFit/>
          </a:bodyPr>
          <a:lstStyle/>
          <a:p>
            <a:r>
              <a:rPr lang="zh-CN" altLang="en-US" dirty="0"/>
              <a:t>留言板部分的实现是全网页最难的部分，因为我使用了自己较为不熟悉</a:t>
            </a:r>
            <a:r>
              <a:rPr lang="en-US" altLang="zh-CN" dirty="0"/>
              <a:t>Vue</a:t>
            </a:r>
            <a:r>
              <a:rPr lang="zh-CN" altLang="en-US" dirty="0"/>
              <a:t>来实现。</a:t>
            </a:r>
          </a:p>
        </p:txBody>
      </p:sp>
      <p:pic>
        <p:nvPicPr>
          <p:cNvPr id="9" name="图片 8">
            <a:extLst>
              <a:ext uri="{FF2B5EF4-FFF2-40B4-BE49-F238E27FC236}">
                <a16:creationId xmlns:a16="http://schemas.microsoft.com/office/drawing/2014/main" id="{3FE05D43-9F3B-411F-8DB6-7CEB21B50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099" y="1257559"/>
            <a:ext cx="9039726" cy="4088367"/>
          </a:xfrm>
          <a:prstGeom prst="rect">
            <a:avLst/>
          </a:prstGeom>
        </p:spPr>
      </p:pic>
    </p:spTree>
    <p:extLst>
      <p:ext uri="{BB962C8B-B14F-4D97-AF65-F5344CB8AC3E}">
        <p14:creationId xmlns:p14="http://schemas.microsoft.com/office/powerpoint/2010/main" val="3524219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44099"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代码分析</a:t>
            </a:r>
          </a:p>
        </p:txBody>
      </p:sp>
      <p:pic>
        <p:nvPicPr>
          <p:cNvPr id="7" name="图片 6">
            <a:extLst>
              <a:ext uri="{FF2B5EF4-FFF2-40B4-BE49-F238E27FC236}">
                <a16:creationId xmlns:a16="http://schemas.microsoft.com/office/drawing/2014/main" id="{9173575C-33F2-42D6-873B-F216AAFCFD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380" y="1500573"/>
            <a:ext cx="5452860" cy="2726430"/>
          </a:xfrm>
          <a:prstGeom prst="rect">
            <a:avLst/>
          </a:prstGeom>
        </p:spPr>
      </p:pic>
      <p:sp>
        <p:nvSpPr>
          <p:cNvPr id="10" name="文本框 9">
            <a:extLst>
              <a:ext uri="{FF2B5EF4-FFF2-40B4-BE49-F238E27FC236}">
                <a16:creationId xmlns:a16="http://schemas.microsoft.com/office/drawing/2014/main" id="{D3638D3E-0ECF-4456-9657-0E1D16021DF9}"/>
              </a:ext>
            </a:extLst>
          </p:cNvPr>
          <p:cNvSpPr txBox="1"/>
          <p:nvPr/>
        </p:nvSpPr>
        <p:spPr>
          <a:xfrm>
            <a:off x="838900" y="1131241"/>
            <a:ext cx="2755232" cy="369332"/>
          </a:xfrm>
          <a:prstGeom prst="rect">
            <a:avLst/>
          </a:prstGeom>
          <a:noFill/>
        </p:spPr>
        <p:txBody>
          <a:bodyPr wrap="square" rtlCol="0">
            <a:spAutoFit/>
          </a:bodyPr>
          <a:lstStyle/>
          <a:p>
            <a:r>
              <a:rPr lang="zh-CN" altLang="en-US" dirty="0"/>
              <a:t>样式部分：</a:t>
            </a:r>
          </a:p>
        </p:txBody>
      </p:sp>
      <p:pic>
        <p:nvPicPr>
          <p:cNvPr id="12" name="图片 11">
            <a:extLst>
              <a:ext uri="{FF2B5EF4-FFF2-40B4-BE49-F238E27FC236}">
                <a16:creationId xmlns:a16="http://schemas.microsoft.com/office/drawing/2014/main" id="{181E1502-36F7-433A-961A-0BFAC2BAB7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20388" y="949317"/>
            <a:ext cx="4019836" cy="5511473"/>
          </a:xfrm>
          <a:prstGeom prst="rect">
            <a:avLst/>
          </a:prstGeom>
        </p:spPr>
      </p:pic>
      <p:sp>
        <p:nvSpPr>
          <p:cNvPr id="13" name="文本框 12">
            <a:extLst>
              <a:ext uri="{FF2B5EF4-FFF2-40B4-BE49-F238E27FC236}">
                <a16:creationId xmlns:a16="http://schemas.microsoft.com/office/drawing/2014/main" id="{F0E413AF-D37B-4C4A-99FF-2B74137E11A1}"/>
              </a:ext>
            </a:extLst>
          </p:cNvPr>
          <p:cNvSpPr txBox="1"/>
          <p:nvPr/>
        </p:nvSpPr>
        <p:spPr>
          <a:xfrm>
            <a:off x="7120388" y="565484"/>
            <a:ext cx="3094423" cy="369332"/>
          </a:xfrm>
          <a:prstGeom prst="rect">
            <a:avLst/>
          </a:prstGeom>
          <a:noFill/>
        </p:spPr>
        <p:txBody>
          <a:bodyPr wrap="square" rtlCol="0">
            <a:spAutoFit/>
          </a:bodyPr>
          <a:lstStyle/>
          <a:p>
            <a:r>
              <a:rPr lang="zh-CN" altLang="en-US" dirty="0"/>
              <a:t>数据交互部分：</a:t>
            </a:r>
          </a:p>
        </p:txBody>
      </p:sp>
      <p:sp>
        <p:nvSpPr>
          <p:cNvPr id="14" name="文本框 13">
            <a:extLst>
              <a:ext uri="{FF2B5EF4-FFF2-40B4-BE49-F238E27FC236}">
                <a16:creationId xmlns:a16="http://schemas.microsoft.com/office/drawing/2014/main" id="{992E56FD-95E8-48A1-B995-1E41C6F2A58A}"/>
              </a:ext>
            </a:extLst>
          </p:cNvPr>
          <p:cNvSpPr txBox="1"/>
          <p:nvPr/>
        </p:nvSpPr>
        <p:spPr>
          <a:xfrm>
            <a:off x="785380" y="4800600"/>
            <a:ext cx="5399340" cy="1200329"/>
          </a:xfrm>
          <a:prstGeom prst="rect">
            <a:avLst/>
          </a:prstGeom>
          <a:noFill/>
        </p:spPr>
        <p:txBody>
          <a:bodyPr wrap="square" rtlCol="0">
            <a:spAutoFit/>
          </a:bodyPr>
          <a:lstStyle/>
          <a:p>
            <a:r>
              <a:rPr lang="zh-CN" altLang="en-US" dirty="0"/>
              <a:t>样式部分是使用了</a:t>
            </a:r>
            <a:r>
              <a:rPr lang="en-US" altLang="zh-CN" dirty="0"/>
              <a:t>bootstrap</a:t>
            </a:r>
            <a:r>
              <a:rPr lang="zh-CN" altLang="en-US" dirty="0"/>
              <a:t>的样式，比较容易实现。</a:t>
            </a:r>
            <a:endParaRPr lang="en-US" altLang="zh-CN" dirty="0"/>
          </a:p>
          <a:p>
            <a:r>
              <a:rPr lang="zh-CN" altLang="en-US" dirty="0"/>
              <a:t>数据处理部分是使用的</a:t>
            </a:r>
            <a:r>
              <a:rPr lang="en-US" altLang="zh-CN" dirty="0"/>
              <a:t>Vue</a:t>
            </a:r>
            <a:r>
              <a:rPr lang="zh-CN" altLang="en-US" dirty="0"/>
              <a:t>技术，同时在</a:t>
            </a:r>
            <a:r>
              <a:rPr lang="en-US" altLang="zh-CN" dirty="0"/>
              <a:t>Vue</a:t>
            </a:r>
            <a:r>
              <a:rPr lang="zh-CN" altLang="en-US" dirty="0"/>
              <a:t>代码里面设置了</a:t>
            </a:r>
            <a:r>
              <a:rPr lang="en-US" altLang="zh-CN" dirty="0"/>
              <a:t>add(),del(),</a:t>
            </a:r>
            <a:r>
              <a:rPr lang="en-US" altLang="zh-CN" dirty="0" err="1"/>
              <a:t>checkPre</a:t>
            </a:r>
            <a:r>
              <a:rPr lang="en-US" altLang="zh-CN" dirty="0"/>
              <a:t>(),confirm()</a:t>
            </a:r>
            <a:r>
              <a:rPr lang="zh-CN" altLang="en-US" dirty="0"/>
              <a:t>四个函数，便于实现留言板功能。</a:t>
            </a:r>
          </a:p>
        </p:txBody>
      </p:sp>
    </p:spTree>
    <p:extLst>
      <p:ext uri="{BB962C8B-B14F-4D97-AF65-F5344CB8AC3E}">
        <p14:creationId xmlns:p14="http://schemas.microsoft.com/office/powerpoint/2010/main" val="850548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03271"/>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56131"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留言板功能的使用</a:t>
            </a:r>
          </a:p>
        </p:txBody>
      </p:sp>
      <p:pic>
        <p:nvPicPr>
          <p:cNvPr id="7" name="图片 6">
            <a:extLst>
              <a:ext uri="{FF2B5EF4-FFF2-40B4-BE49-F238E27FC236}">
                <a16:creationId xmlns:a16="http://schemas.microsoft.com/office/drawing/2014/main" id="{20DB7625-3D22-4B8E-8BE0-E57D007F4D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125" y="1061610"/>
            <a:ext cx="7463286" cy="2924318"/>
          </a:xfrm>
          <a:prstGeom prst="rect">
            <a:avLst/>
          </a:prstGeom>
        </p:spPr>
      </p:pic>
      <p:sp>
        <p:nvSpPr>
          <p:cNvPr id="10" name="文本框 9">
            <a:extLst>
              <a:ext uri="{FF2B5EF4-FFF2-40B4-BE49-F238E27FC236}">
                <a16:creationId xmlns:a16="http://schemas.microsoft.com/office/drawing/2014/main" id="{47D5B229-AC23-433D-8F6C-92B1E6EDE8F8}"/>
              </a:ext>
            </a:extLst>
          </p:cNvPr>
          <p:cNvSpPr txBox="1"/>
          <p:nvPr/>
        </p:nvSpPr>
        <p:spPr>
          <a:xfrm>
            <a:off x="8354626" y="3429000"/>
            <a:ext cx="3373156" cy="923330"/>
          </a:xfrm>
          <a:prstGeom prst="rect">
            <a:avLst/>
          </a:prstGeom>
          <a:noFill/>
        </p:spPr>
        <p:txBody>
          <a:bodyPr wrap="square" rtlCol="0">
            <a:spAutoFit/>
          </a:bodyPr>
          <a:lstStyle/>
          <a:p>
            <a:r>
              <a:rPr lang="zh-CN" altLang="en-US" dirty="0"/>
              <a:t>第一步：默认界面如上图。填上昵称和留言内容后点击“发布”就可以发布留言。</a:t>
            </a:r>
          </a:p>
        </p:txBody>
      </p:sp>
      <p:pic>
        <p:nvPicPr>
          <p:cNvPr id="12" name="图片 11">
            <a:extLst>
              <a:ext uri="{FF2B5EF4-FFF2-40B4-BE49-F238E27FC236}">
                <a16:creationId xmlns:a16="http://schemas.microsoft.com/office/drawing/2014/main" id="{0B84B224-C4DA-42AB-B4C1-90F8743C31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125" y="4496240"/>
            <a:ext cx="7463286" cy="1906959"/>
          </a:xfrm>
          <a:prstGeom prst="rect">
            <a:avLst/>
          </a:prstGeom>
        </p:spPr>
      </p:pic>
    </p:spTree>
    <p:extLst>
      <p:ext uri="{BB962C8B-B14F-4D97-AF65-F5344CB8AC3E}">
        <p14:creationId xmlns:p14="http://schemas.microsoft.com/office/powerpoint/2010/main" val="40100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4663"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56131"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留言板功能的使用</a:t>
            </a:r>
          </a:p>
        </p:txBody>
      </p:sp>
      <p:sp>
        <p:nvSpPr>
          <p:cNvPr id="10" name="文本框 9">
            <a:extLst>
              <a:ext uri="{FF2B5EF4-FFF2-40B4-BE49-F238E27FC236}">
                <a16:creationId xmlns:a16="http://schemas.microsoft.com/office/drawing/2014/main" id="{47D5B229-AC23-433D-8F6C-92B1E6EDE8F8}"/>
              </a:ext>
            </a:extLst>
          </p:cNvPr>
          <p:cNvSpPr txBox="1"/>
          <p:nvPr/>
        </p:nvSpPr>
        <p:spPr>
          <a:xfrm>
            <a:off x="1256131" y="4049736"/>
            <a:ext cx="5216995" cy="646331"/>
          </a:xfrm>
          <a:prstGeom prst="rect">
            <a:avLst/>
          </a:prstGeom>
          <a:noFill/>
        </p:spPr>
        <p:txBody>
          <a:bodyPr wrap="square" rtlCol="0">
            <a:spAutoFit/>
          </a:bodyPr>
          <a:lstStyle/>
          <a:p>
            <a:r>
              <a:rPr lang="zh-CN" altLang="en-US" dirty="0"/>
              <a:t>第二步：留言的内容就添加进留言板了。如果需要修改，则点击修改按钮</a:t>
            </a:r>
          </a:p>
        </p:txBody>
      </p:sp>
      <p:pic>
        <p:nvPicPr>
          <p:cNvPr id="8" name="图片 7">
            <a:extLst>
              <a:ext uri="{FF2B5EF4-FFF2-40B4-BE49-F238E27FC236}">
                <a16:creationId xmlns:a16="http://schemas.microsoft.com/office/drawing/2014/main" id="{C06F77EE-EB0B-47C9-92D2-1117B4229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2018" y="1112665"/>
            <a:ext cx="8477416" cy="2724482"/>
          </a:xfrm>
          <a:prstGeom prst="rect">
            <a:avLst/>
          </a:prstGeom>
        </p:spPr>
      </p:pic>
      <p:pic>
        <p:nvPicPr>
          <p:cNvPr id="11" name="图片 10">
            <a:extLst>
              <a:ext uri="{FF2B5EF4-FFF2-40B4-BE49-F238E27FC236}">
                <a16:creationId xmlns:a16="http://schemas.microsoft.com/office/drawing/2014/main" id="{A1954456-F9B5-491B-A6D6-0127AF9B74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2018" y="4755288"/>
            <a:ext cx="7967761" cy="1647911"/>
          </a:xfrm>
          <a:prstGeom prst="rect">
            <a:avLst/>
          </a:prstGeom>
        </p:spPr>
      </p:pic>
    </p:spTree>
    <p:extLst>
      <p:ext uri="{BB962C8B-B14F-4D97-AF65-F5344CB8AC3E}">
        <p14:creationId xmlns:p14="http://schemas.microsoft.com/office/powerpoint/2010/main" val="1437020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3CB0DFA-D2E6-4F4B-83DD-50F3BC04662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8" name="矩形 7">
            <a:extLst>
              <a:ext uri="{FF2B5EF4-FFF2-40B4-BE49-F238E27FC236}">
                <a16:creationId xmlns:a16="http://schemas.microsoft.com/office/drawing/2014/main" id="{404B7B04-156A-4F74-AF35-A68F7CE1A0AF}"/>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6" name="图片 5">
            <a:extLst>
              <a:ext uri="{FF2B5EF4-FFF2-40B4-BE49-F238E27FC236}">
                <a16:creationId xmlns:a16="http://schemas.microsoft.com/office/drawing/2014/main" id="{E2621392-4831-43F5-B56C-4AC1D2F58A5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9174" b="-14103"/>
          <a:stretch/>
        </p:blipFill>
        <p:spPr>
          <a:xfrm>
            <a:off x="8565144" y="1892999"/>
            <a:ext cx="3626856" cy="4222055"/>
          </a:xfrm>
          <a:prstGeom prst="rect">
            <a:avLst/>
          </a:prstGeom>
        </p:spPr>
      </p:pic>
      <p:sp>
        <p:nvSpPr>
          <p:cNvPr id="3" name="文本框 2">
            <a:extLst>
              <a:ext uri="{FF2B5EF4-FFF2-40B4-BE49-F238E27FC236}">
                <a16:creationId xmlns:a16="http://schemas.microsoft.com/office/drawing/2014/main" id="{6D1F077B-5C05-42E2-9222-584FDF2442AF}"/>
              </a:ext>
            </a:extLst>
          </p:cNvPr>
          <p:cNvSpPr txBox="1"/>
          <p:nvPr/>
        </p:nvSpPr>
        <p:spPr>
          <a:xfrm>
            <a:off x="7924801" y="628650"/>
            <a:ext cx="3905251" cy="1107996"/>
          </a:xfrm>
          <a:prstGeom prst="rect">
            <a:avLst/>
          </a:prstGeom>
          <a:noFill/>
        </p:spPr>
        <p:txBody>
          <a:bodyPr wrap="square" rtlCol="0">
            <a:spAutoFit/>
          </a:bodyPr>
          <a:lstStyle/>
          <a:p>
            <a:r>
              <a:rPr lang="en-US" altLang="zh-CN" sz="6600" b="1" dirty="0">
                <a:solidFill>
                  <a:srgbClr val="B5354C"/>
                </a:solidFill>
                <a:latin typeface="inpin heiti" panose="00000500000000000000" pitchFamily="2" charset="-122"/>
                <a:ea typeface="inpin heiti" panose="00000500000000000000" pitchFamily="2" charset="-122"/>
                <a:sym typeface="inpin heiti" panose="00000500000000000000" pitchFamily="2" charset="-122"/>
              </a:rPr>
              <a:t>C</a:t>
            </a:r>
            <a:r>
              <a:rPr lang="en-US" altLang="zh-CN" sz="40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ONTENTS</a:t>
            </a:r>
            <a:endParaRPr lang="zh-CN" altLang="en-US" sz="40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矩形: 剪去顶角 8">
            <a:extLst>
              <a:ext uri="{FF2B5EF4-FFF2-40B4-BE49-F238E27FC236}">
                <a16:creationId xmlns:a16="http://schemas.microsoft.com/office/drawing/2014/main" id="{C7765EDC-E828-4EC3-B1BD-A0307B09B9B0}"/>
              </a:ext>
            </a:extLst>
          </p:cNvPr>
          <p:cNvSpPr/>
          <p:nvPr/>
        </p:nvSpPr>
        <p:spPr>
          <a:xfrm>
            <a:off x="1253643" y="1214368"/>
            <a:ext cx="914400" cy="742950"/>
          </a:xfrm>
          <a:prstGeom prst="snip2SameRect">
            <a:avLst>
              <a:gd name="adj1" fmla="val 37180"/>
              <a:gd name="adj2" fmla="val 0"/>
            </a:avLst>
          </a:prstGeom>
          <a:solidFill>
            <a:srgbClr val="425F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文本框 9">
            <a:extLst>
              <a:ext uri="{FF2B5EF4-FFF2-40B4-BE49-F238E27FC236}">
                <a16:creationId xmlns:a16="http://schemas.microsoft.com/office/drawing/2014/main" id="{50EACCAE-1162-4A61-9401-97F8E647F9C0}"/>
              </a:ext>
            </a:extLst>
          </p:cNvPr>
          <p:cNvSpPr txBox="1"/>
          <p:nvPr/>
        </p:nvSpPr>
        <p:spPr>
          <a:xfrm>
            <a:off x="1491770" y="1375661"/>
            <a:ext cx="571500" cy="954107"/>
          </a:xfrm>
          <a:prstGeom prst="rect">
            <a:avLst/>
          </a:prstGeom>
          <a:noFill/>
        </p:spPr>
        <p:txBody>
          <a:bodyPr wrap="square" rtlCol="0">
            <a:spAutoFit/>
          </a:bodyPr>
          <a:lstStyle/>
          <a:p>
            <a:r>
              <a:rPr lang="en-US" altLang="zh-CN" sz="28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01</a:t>
            </a:r>
            <a:endParaRPr lang="zh-CN" altLang="en-US" sz="28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2" name="文本框 11">
            <a:extLst>
              <a:ext uri="{FF2B5EF4-FFF2-40B4-BE49-F238E27FC236}">
                <a16:creationId xmlns:a16="http://schemas.microsoft.com/office/drawing/2014/main" id="{7292D766-566D-4B58-9052-9EE0FA299E5A}"/>
              </a:ext>
            </a:extLst>
          </p:cNvPr>
          <p:cNvSpPr txBox="1"/>
          <p:nvPr/>
        </p:nvSpPr>
        <p:spPr>
          <a:xfrm>
            <a:off x="2425199" y="1182652"/>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需求分析</a:t>
            </a:r>
          </a:p>
        </p:txBody>
      </p:sp>
      <p:sp>
        <p:nvSpPr>
          <p:cNvPr id="14" name="矩形: 剪去顶角 13">
            <a:extLst>
              <a:ext uri="{FF2B5EF4-FFF2-40B4-BE49-F238E27FC236}">
                <a16:creationId xmlns:a16="http://schemas.microsoft.com/office/drawing/2014/main" id="{6A0A53EC-0868-4DAE-B43B-E75030AB16F9}"/>
              </a:ext>
            </a:extLst>
          </p:cNvPr>
          <p:cNvSpPr/>
          <p:nvPr/>
        </p:nvSpPr>
        <p:spPr>
          <a:xfrm>
            <a:off x="1253643" y="2510472"/>
            <a:ext cx="914400" cy="742950"/>
          </a:xfrm>
          <a:prstGeom prst="snip2SameRect">
            <a:avLst>
              <a:gd name="adj1" fmla="val 37180"/>
              <a:gd name="adj2" fmla="val 0"/>
            </a:avLst>
          </a:prstGeom>
          <a:solidFill>
            <a:srgbClr val="B53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5" name="文本框 14">
            <a:extLst>
              <a:ext uri="{FF2B5EF4-FFF2-40B4-BE49-F238E27FC236}">
                <a16:creationId xmlns:a16="http://schemas.microsoft.com/office/drawing/2014/main" id="{623E923E-D9AA-468F-B4EA-7AF0619C1926}"/>
              </a:ext>
            </a:extLst>
          </p:cNvPr>
          <p:cNvSpPr txBox="1"/>
          <p:nvPr/>
        </p:nvSpPr>
        <p:spPr>
          <a:xfrm>
            <a:off x="1491770" y="2671765"/>
            <a:ext cx="571500" cy="954107"/>
          </a:xfrm>
          <a:prstGeom prst="rect">
            <a:avLst/>
          </a:prstGeom>
          <a:noFill/>
        </p:spPr>
        <p:txBody>
          <a:bodyPr wrap="square" rtlCol="0">
            <a:spAutoFit/>
          </a:bodyPr>
          <a:lstStyle/>
          <a:p>
            <a:r>
              <a:rPr lang="en-US" altLang="zh-CN" sz="28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02</a:t>
            </a:r>
            <a:endParaRPr lang="zh-CN" altLang="en-US" sz="28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文本框 15">
            <a:extLst>
              <a:ext uri="{FF2B5EF4-FFF2-40B4-BE49-F238E27FC236}">
                <a16:creationId xmlns:a16="http://schemas.microsoft.com/office/drawing/2014/main" id="{3F9131EE-6A65-4581-86C1-8D2EB8D652CA}"/>
              </a:ext>
            </a:extLst>
          </p:cNvPr>
          <p:cNvSpPr txBox="1"/>
          <p:nvPr/>
        </p:nvSpPr>
        <p:spPr>
          <a:xfrm>
            <a:off x="2425199" y="2478756"/>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概要设计</a:t>
            </a:r>
          </a:p>
        </p:txBody>
      </p:sp>
      <p:sp>
        <p:nvSpPr>
          <p:cNvPr id="18" name="矩形: 剪去顶角 17">
            <a:extLst>
              <a:ext uri="{FF2B5EF4-FFF2-40B4-BE49-F238E27FC236}">
                <a16:creationId xmlns:a16="http://schemas.microsoft.com/office/drawing/2014/main" id="{3EADDC29-9CDE-47F0-8258-056025A9B878}"/>
              </a:ext>
            </a:extLst>
          </p:cNvPr>
          <p:cNvSpPr/>
          <p:nvPr/>
        </p:nvSpPr>
        <p:spPr>
          <a:xfrm>
            <a:off x="1269015" y="3818953"/>
            <a:ext cx="914400" cy="742950"/>
          </a:xfrm>
          <a:prstGeom prst="snip2SameRect">
            <a:avLst>
              <a:gd name="adj1" fmla="val 37180"/>
              <a:gd name="adj2" fmla="val 0"/>
            </a:avLst>
          </a:prstGeom>
          <a:solidFill>
            <a:srgbClr val="425F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 name="文本框 18">
            <a:extLst>
              <a:ext uri="{FF2B5EF4-FFF2-40B4-BE49-F238E27FC236}">
                <a16:creationId xmlns:a16="http://schemas.microsoft.com/office/drawing/2014/main" id="{A27A2689-F68F-4F18-A47C-A91AC9F3D930}"/>
              </a:ext>
            </a:extLst>
          </p:cNvPr>
          <p:cNvSpPr txBox="1"/>
          <p:nvPr/>
        </p:nvSpPr>
        <p:spPr>
          <a:xfrm>
            <a:off x="1507139" y="3980246"/>
            <a:ext cx="571500" cy="954107"/>
          </a:xfrm>
          <a:prstGeom prst="rect">
            <a:avLst/>
          </a:prstGeom>
          <a:noFill/>
        </p:spPr>
        <p:txBody>
          <a:bodyPr wrap="square" rtlCol="0">
            <a:spAutoFit/>
          </a:bodyPr>
          <a:lstStyle/>
          <a:p>
            <a:r>
              <a:rPr lang="en-US" altLang="zh-CN" sz="28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03</a:t>
            </a:r>
            <a:endParaRPr lang="zh-CN" altLang="en-US" sz="28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 name="文本框 19">
            <a:extLst>
              <a:ext uri="{FF2B5EF4-FFF2-40B4-BE49-F238E27FC236}">
                <a16:creationId xmlns:a16="http://schemas.microsoft.com/office/drawing/2014/main" id="{F53AA5F9-003F-4E43-93DC-DDB051A2C1C8}"/>
              </a:ext>
            </a:extLst>
          </p:cNvPr>
          <p:cNvSpPr txBox="1"/>
          <p:nvPr/>
        </p:nvSpPr>
        <p:spPr>
          <a:xfrm>
            <a:off x="2440569" y="3787237"/>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详细设计</a:t>
            </a:r>
          </a:p>
        </p:txBody>
      </p:sp>
      <p:sp>
        <p:nvSpPr>
          <p:cNvPr id="22" name="矩形: 剪去顶角 21">
            <a:extLst>
              <a:ext uri="{FF2B5EF4-FFF2-40B4-BE49-F238E27FC236}">
                <a16:creationId xmlns:a16="http://schemas.microsoft.com/office/drawing/2014/main" id="{42E8AABD-8DA7-4F3A-AE4E-C3FFA7ACB261}"/>
              </a:ext>
            </a:extLst>
          </p:cNvPr>
          <p:cNvSpPr/>
          <p:nvPr/>
        </p:nvSpPr>
        <p:spPr>
          <a:xfrm>
            <a:off x="1253643" y="5159289"/>
            <a:ext cx="914400" cy="742950"/>
          </a:xfrm>
          <a:prstGeom prst="snip2SameRect">
            <a:avLst>
              <a:gd name="adj1" fmla="val 37180"/>
              <a:gd name="adj2" fmla="val 0"/>
            </a:avLst>
          </a:prstGeom>
          <a:solidFill>
            <a:srgbClr val="B53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文本框 22">
            <a:extLst>
              <a:ext uri="{FF2B5EF4-FFF2-40B4-BE49-F238E27FC236}">
                <a16:creationId xmlns:a16="http://schemas.microsoft.com/office/drawing/2014/main" id="{4B1CB727-2F38-4B31-8DB7-878651B3758F}"/>
              </a:ext>
            </a:extLst>
          </p:cNvPr>
          <p:cNvSpPr txBox="1"/>
          <p:nvPr/>
        </p:nvSpPr>
        <p:spPr>
          <a:xfrm>
            <a:off x="1491770" y="5320582"/>
            <a:ext cx="571500" cy="954107"/>
          </a:xfrm>
          <a:prstGeom prst="rect">
            <a:avLst/>
          </a:prstGeom>
          <a:noFill/>
        </p:spPr>
        <p:txBody>
          <a:bodyPr wrap="square" rtlCol="0">
            <a:spAutoFit/>
          </a:bodyPr>
          <a:lstStyle/>
          <a:p>
            <a:r>
              <a:rPr lang="en-US" altLang="zh-CN" sz="28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04</a:t>
            </a:r>
            <a:endParaRPr lang="zh-CN" altLang="en-US" sz="28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文本框 23">
            <a:extLst>
              <a:ext uri="{FF2B5EF4-FFF2-40B4-BE49-F238E27FC236}">
                <a16:creationId xmlns:a16="http://schemas.microsoft.com/office/drawing/2014/main" id="{07E2B874-BF48-4F54-89A5-2A18525652A7}"/>
              </a:ext>
            </a:extLst>
          </p:cNvPr>
          <p:cNvSpPr txBox="1"/>
          <p:nvPr/>
        </p:nvSpPr>
        <p:spPr>
          <a:xfrm>
            <a:off x="2425199" y="5127573"/>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总结与展望</a:t>
            </a:r>
          </a:p>
        </p:txBody>
      </p:sp>
    </p:spTree>
    <p:extLst>
      <p:ext uri="{BB962C8B-B14F-4D97-AF65-F5344CB8AC3E}">
        <p14:creationId xmlns:p14="http://schemas.microsoft.com/office/powerpoint/2010/main" val="3594072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p:bldP spid="12" grpId="0"/>
      <p:bldP spid="14" grpId="0" animBg="1"/>
      <p:bldP spid="15" grpId="0"/>
      <p:bldP spid="16" grpId="0"/>
      <p:bldP spid="18" grpId="0" animBg="1"/>
      <p:bldP spid="19" grpId="0"/>
      <p:bldP spid="20" grpId="0"/>
      <p:bldP spid="22" grpId="0" animBg="1"/>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4663"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56131"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留言板功能的使用</a:t>
            </a:r>
          </a:p>
        </p:txBody>
      </p:sp>
      <p:pic>
        <p:nvPicPr>
          <p:cNvPr id="7" name="图片 6">
            <a:extLst>
              <a:ext uri="{FF2B5EF4-FFF2-40B4-BE49-F238E27FC236}">
                <a16:creationId xmlns:a16="http://schemas.microsoft.com/office/drawing/2014/main" id="{D6175206-62B9-4EF8-AB49-A6E9DFEEF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768" y="1123617"/>
            <a:ext cx="9352548" cy="2225315"/>
          </a:xfrm>
          <a:prstGeom prst="rect">
            <a:avLst/>
          </a:prstGeom>
        </p:spPr>
      </p:pic>
      <p:sp>
        <p:nvSpPr>
          <p:cNvPr id="9" name="文本框 8">
            <a:extLst>
              <a:ext uri="{FF2B5EF4-FFF2-40B4-BE49-F238E27FC236}">
                <a16:creationId xmlns:a16="http://schemas.microsoft.com/office/drawing/2014/main" id="{2F129AC5-04F7-4A46-8D15-D9A4C0164C07}"/>
              </a:ext>
            </a:extLst>
          </p:cNvPr>
          <p:cNvSpPr txBox="1"/>
          <p:nvPr/>
        </p:nvSpPr>
        <p:spPr>
          <a:xfrm>
            <a:off x="962526" y="3456290"/>
            <a:ext cx="7038473" cy="369332"/>
          </a:xfrm>
          <a:prstGeom prst="rect">
            <a:avLst/>
          </a:prstGeom>
          <a:noFill/>
        </p:spPr>
        <p:txBody>
          <a:bodyPr wrap="square" rtlCol="0">
            <a:spAutoFit/>
          </a:bodyPr>
          <a:lstStyle/>
          <a:p>
            <a:r>
              <a:rPr lang="zh-CN" altLang="en-US" dirty="0"/>
              <a:t>第三步：点击“确定修改”之后可以看到留言板的内容以及被修改了</a:t>
            </a:r>
          </a:p>
        </p:txBody>
      </p:sp>
      <p:pic>
        <p:nvPicPr>
          <p:cNvPr id="13" name="图片 12">
            <a:extLst>
              <a:ext uri="{FF2B5EF4-FFF2-40B4-BE49-F238E27FC236}">
                <a16:creationId xmlns:a16="http://schemas.microsoft.com/office/drawing/2014/main" id="{90F0C7D4-A605-44A9-85CF-6A0EA53799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768" y="3873590"/>
            <a:ext cx="8871588" cy="2058657"/>
          </a:xfrm>
          <a:prstGeom prst="rect">
            <a:avLst/>
          </a:prstGeom>
        </p:spPr>
      </p:pic>
      <p:sp>
        <p:nvSpPr>
          <p:cNvPr id="14" name="文本框 13">
            <a:extLst>
              <a:ext uri="{FF2B5EF4-FFF2-40B4-BE49-F238E27FC236}">
                <a16:creationId xmlns:a16="http://schemas.microsoft.com/office/drawing/2014/main" id="{267E0BB2-7938-439D-B429-4E266A175EB2}"/>
              </a:ext>
            </a:extLst>
          </p:cNvPr>
          <p:cNvSpPr txBox="1"/>
          <p:nvPr/>
        </p:nvSpPr>
        <p:spPr>
          <a:xfrm>
            <a:off x="673768" y="5980215"/>
            <a:ext cx="8871588" cy="369332"/>
          </a:xfrm>
          <a:prstGeom prst="rect">
            <a:avLst/>
          </a:prstGeom>
          <a:noFill/>
        </p:spPr>
        <p:txBody>
          <a:bodyPr wrap="square" rtlCol="0">
            <a:spAutoFit/>
          </a:bodyPr>
          <a:lstStyle/>
          <a:p>
            <a:r>
              <a:rPr lang="zh-CN" altLang="en-US" dirty="0"/>
              <a:t>第四步：点击“删除”之后，该留言就被删除了</a:t>
            </a:r>
          </a:p>
        </p:txBody>
      </p:sp>
    </p:spTree>
    <p:extLst>
      <p:ext uri="{BB962C8B-B14F-4D97-AF65-F5344CB8AC3E}">
        <p14:creationId xmlns:p14="http://schemas.microsoft.com/office/powerpoint/2010/main" val="1857506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4" name="矩形 3">
            <a:extLst>
              <a:ext uri="{FF2B5EF4-FFF2-40B4-BE49-F238E27FC236}">
                <a16:creationId xmlns:a16="http://schemas.microsoft.com/office/drawing/2014/main" id="{6EACCFF3-7DFA-4501-9353-1BCED7936DEF}"/>
              </a:ext>
            </a:extLst>
          </p:cNvPr>
          <p:cNvSpPr/>
          <p:nvPr/>
        </p:nvSpPr>
        <p:spPr>
          <a:xfrm>
            <a:off x="1981771" y="1710813"/>
            <a:ext cx="8519652" cy="3436374"/>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5" name="矩形 4">
            <a:extLst>
              <a:ext uri="{FF2B5EF4-FFF2-40B4-BE49-F238E27FC236}">
                <a16:creationId xmlns:a16="http://schemas.microsoft.com/office/drawing/2014/main" id="{2EECD5B3-FF09-44DE-90A4-EF956F4FD5CC}"/>
              </a:ext>
            </a:extLst>
          </p:cNvPr>
          <p:cNvSpPr/>
          <p:nvPr/>
        </p:nvSpPr>
        <p:spPr>
          <a:xfrm>
            <a:off x="2426965" y="2041120"/>
            <a:ext cx="7629263" cy="2713704"/>
          </a:xfrm>
          <a:prstGeom prst="rect">
            <a:avLst/>
          </a:prstGeom>
          <a:solidFill>
            <a:srgbClr val="425F78"/>
          </a:solid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a:extLst>
              <a:ext uri="{FF2B5EF4-FFF2-40B4-BE49-F238E27FC236}">
                <a16:creationId xmlns:a16="http://schemas.microsoft.com/office/drawing/2014/main" id="{CF7FBA52-B1A6-4E5D-A1FC-E53601ABE329}"/>
              </a:ext>
            </a:extLst>
          </p:cNvPr>
          <p:cNvSpPr txBox="1"/>
          <p:nvPr/>
        </p:nvSpPr>
        <p:spPr>
          <a:xfrm>
            <a:off x="4454015" y="2969345"/>
            <a:ext cx="3283975" cy="769441"/>
          </a:xfrm>
          <a:prstGeom prst="rect">
            <a:avLst/>
          </a:prstGeom>
          <a:noFill/>
        </p:spPr>
        <p:txBody>
          <a:bodyPr wrap="square" rtlCol="0">
            <a:spAutoFit/>
          </a:bodyPr>
          <a:lstStyle/>
          <a:p>
            <a:pPr algn="dist"/>
            <a:r>
              <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总结与展望</a:t>
            </a:r>
          </a:p>
        </p:txBody>
      </p:sp>
      <p:sp>
        <p:nvSpPr>
          <p:cNvPr id="8" name="文本框 7">
            <a:extLst>
              <a:ext uri="{FF2B5EF4-FFF2-40B4-BE49-F238E27FC236}">
                <a16:creationId xmlns:a16="http://schemas.microsoft.com/office/drawing/2014/main" id="{402A2192-40E9-4DA5-837D-AFE6DC7B8611}"/>
              </a:ext>
            </a:extLst>
          </p:cNvPr>
          <p:cNvSpPr txBox="1"/>
          <p:nvPr/>
        </p:nvSpPr>
        <p:spPr>
          <a:xfrm>
            <a:off x="2978516" y="2218717"/>
            <a:ext cx="6526163" cy="400110"/>
          </a:xfrm>
          <a:prstGeom prst="rect">
            <a:avLst/>
          </a:prstGeom>
          <a:noFill/>
        </p:spPr>
        <p:txBody>
          <a:bodyPr wrap="square" rtlCol="0">
            <a:spAutoFit/>
          </a:bodyPr>
          <a:lstStyle/>
          <a:p>
            <a:pPr algn="dist"/>
            <a:r>
              <a:rPr lang="en-US" altLang="zh-CN"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WOYAOBIYELA</a:t>
            </a:r>
            <a:endParaRPr lang="zh-CN" altLang="en-US"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3" name="图片 2">
            <a:extLst>
              <a:ext uri="{FF2B5EF4-FFF2-40B4-BE49-F238E27FC236}">
                <a16:creationId xmlns:a16="http://schemas.microsoft.com/office/drawing/2014/main" id="{20F50E84-DB38-4098-869D-F3EA58F2950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5095"/>
          <a:stretch/>
        </p:blipFill>
        <p:spPr>
          <a:xfrm>
            <a:off x="9048729" y="3810000"/>
            <a:ext cx="3143251" cy="2686050"/>
          </a:xfrm>
          <a:prstGeom prst="rect">
            <a:avLst/>
          </a:prstGeom>
        </p:spPr>
      </p:pic>
      <p:pic>
        <p:nvPicPr>
          <p:cNvPr id="10" name="图片 9">
            <a:extLst>
              <a:ext uri="{FF2B5EF4-FFF2-40B4-BE49-F238E27FC236}">
                <a16:creationId xmlns:a16="http://schemas.microsoft.com/office/drawing/2014/main" id="{63633CF8-3B31-49DA-8216-A3E2798F41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213487" y="1022559"/>
            <a:ext cx="2667135" cy="1700981"/>
          </a:xfrm>
          <a:prstGeom prst="rect">
            <a:avLst/>
          </a:prstGeom>
        </p:spPr>
      </p:pic>
    </p:spTree>
    <p:extLst>
      <p:ext uri="{BB962C8B-B14F-4D97-AF65-F5344CB8AC3E}">
        <p14:creationId xmlns:p14="http://schemas.microsoft.com/office/powerpoint/2010/main" val="681005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79 -0.00139 L -0.66328 0.00694 " pathEditMode="relative" ptsTypes="AA">
                                      <p:cBhvr>
                                        <p:cTn id="6" dur="2000" fill="hold"/>
                                        <p:tgtEl>
                                          <p:spTgt spid="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44099"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项目总结</a:t>
            </a:r>
          </a:p>
        </p:txBody>
      </p:sp>
      <p:sp>
        <p:nvSpPr>
          <p:cNvPr id="6" name="文本框 5">
            <a:extLst>
              <a:ext uri="{FF2B5EF4-FFF2-40B4-BE49-F238E27FC236}">
                <a16:creationId xmlns:a16="http://schemas.microsoft.com/office/drawing/2014/main" id="{43295C9A-3960-4659-B250-BDE20086C0F1}"/>
              </a:ext>
            </a:extLst>
          </p:cNvPr>
          <p:cNvSpPr txBox="1"/>
          <p:nvPr/>
        </p:nvSpPr>
        <p:spPr>
          <a:xfrm>
            <a:off x="1272673" y="899547"/>
            <a:ext cx="3626856" cy="369332"/>
          </a:xfrm>
          <a:prstGeom prst="rect">
            <a:avLst/>
          </a:prstGeom>
          <a:noFill/>
        </p:spPr>
        <p:txBody>
          <a:bodyPr wrap="square" rtlCol="0">
            <a:spAutoFit/>
          </a:bodyPr>
          <a:lstStyle/>
          <a:p>
            <a:r>
              <a:rPr lang="en-US" altLang="zh-CN" dirty="0">
                <a:latin typeface="inpin heiti" panose="00000500000000000000" pitchFamily="2" charset="-122"/>
                <a:ea typeface="inpin heiti" panose="00000500000000000000" pitchFamily="2" charset="-122"/>
                <a:sym typeface="inpin heiti" panose="00000500000000000000" pitchFamily="2" charset="-122"/>
              </a:rPr>
              <a:t>Click here to add words</a:t>
            </a:r>
            <a:endParaRPr lang="zh-CN" altLang="en-US"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Freeform 8">
            <a:extLst>
              <a:ext uri="{FF2B5EF4-FFF2-40B4-BE49-F238E27FC236}">
                <a16:creationId xmlns:a16="http://schemas.microsoft.com/office/drawing/2014/main" id="{89BECBCA-9C74-4C6A-A0E7-6F18CA383D86}"/>
              </a:ext>
            </a:extLst>
          </p:cNvPr>
          <p:cNvSpPr>
            <a:spLocks/>
          </p:cNvSpPr>
          <p:nvPr/>
        </p:nvSpPr>
        <p:spPr bwMode="auto">
          <a:xfrm>
            <a:off x="7152192" y="4695726"/>
            <a:ext cx="25400" cy="22225"/>
          </a:xfrm>
          <a:custGeom>
            <a:avLst/>
            <a:gdLst>
              <a:gd name="T0" fmla="*/ 2147483647 w 10"/>
              <a:gd name="T1" fmla="*/ 2147483647 h 9"/>
              <a:gd name="T2" fmla="*/ 2147483647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0 h 9"/>
              <a:gd name="T16" fmla="*/ 2147483647 w 10"/>
              <a:gd name="T17" fmla="*/ 2147483647 h 9"/>
              <a:gd name="T18" fmla="*/ 2147483647 w 10"/>
              <a:gd name="T19" fmla="*/ 2147483647 h 9"/>
              <a:gd name="T20" fmla="*/ 2147483647 w 10"/>
              <a:gd name="T21" fmla="*/ 2147483647 h 9"/>
              <a:gd name="T22" fmla="*/ 2147483647 w 10"/>
              <a:gd name="T23" fmla="*/ 2147483647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9">
                <a:moveTo>
                  <a:pt x="4" y="8"/>
                </a:moveTo>
                <a:cubicBezTo>
                  <a:pt x="3" y="8"/>
                  <a:pt x="3" y="8"/>
                  <a:pt x="3" y="8"/>
                </a:cubicBezTo>
                <a:cubicBezTo>
                  <a:pt x="3" y="7"/>
                  <a:pt x="3" y="6"/>
                  <a:pt x="3" y="6"/>
                </a:cubicBezTo>
                <a:cubicBezTo>
                  <a:pt x="4" y="5"/>
                  <a:pt x="4" y="5"/>
                  <a:pt x="5" y="4"/>
                </a:cubicBezTo>
                <a:cubicBezTo>
                  <a:pt x="4" y="4"/>
                  <a:pt x="3" y="4"/>
                  <a:pt x="2" y="4"/>
                </a:cubicBezTo>
                <a:cubicBezTo>
                  <a:pt x="2" y="5"/>
                  <a:pt x="1" y="4"/>
                  <a:pt x="1" y="3"/>
                </a:cubicBezTo>
                <a:cubicBezTo>
                  <a:pt x="0" y="2"/>
                  <a:pt x="1" y="1"/>
                  <a:pt x="2" y="1"/>
                </a:cubicBezTo>
                <a:cubicBezTo>
                  <a:pt x="4" y="1"/>
                  <a:pt x="6" y="1"/>
                  <a:pt x="8" y="0"/>
                </a:cubicBezTo>
                <a:cubicBezTo>
                  <a:pt x="9" y="0"/>
                  <a:pt x="10" y="0"/>
                  <a:pt x="10" y="1"/>
                </a:cubicBezTo>
                <a:cubicBezTo>
                  <a:pt x="10" y="2"/>
                  <a:pt x="10" y="2"/>
                  <a:pt x="10" y="3"/>
                </a:cubicBezTo>
                <a:cubicBezTo>
                  <a:pt x="8" y="4"/>
                  <a:pt x="7" y="6"/>
                  <a:pt x="6" y="8"/>
                </a:cubicBezTo>
                <a:cubicBezTo>
                  <a:pt x="5" y="8"/>
                  <a:pt x="4" y="9"/>
                  <a:pt x="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Freeform 12">
            <a:extLst>
              <a:ext uri="{FF2B5EF4-FFF2-40B4-BE49-F238E27FC236}">
                <a16:creationId xmlns:a16="http://schemas.microsoft.com/office/drawing/2014/main" id="{8616AE7D-DAEC-42FA-834F-DD0B5987DD1C}"/>
              </a:ext>
            </a:extLst>
          </p:cNvPr>
          <p:cNvSpPr>
            <a:spLocks/>
          </p:cNvSpPr>
          <p:nvPr/>
        </p:nvSpPr>
        <p:spPr bwMode="auto">
          <a:xfrm>
            <a:off x="5994905" y="3905148"/>
            <a:ext cx="19051" cy="17463"/>
          </a:xfrm>
          <a:custGeom>
            <a:avLst/>
            <a:gdLst>
              <a:gd name="T0" fmla="*/ 2147483647 w 8"/>
              <a:gd name="T1" fmla="*/ 2147483647 h 7"/>
              <a:gd name="T2" fmla="*/ 2147483647 w 8"/>
              <a:gd name="T3" fmla="*/ 2147483647 h 7"/>
              <a:gd name="T4" fmla="*/ 2147483647 w 8"/>
              <a:gd name="T5" fmla="*/ 2147483647 h 7"/>
              <a:gd name="T6" fmla="*/ 2147483647 w 8"/>
              <a:gd name="T7" fmla="*/ 2147483647 h 7"/>
              <a:gd name="T8" fmla="*/ 2147483647 w 8"/>
              <a:gd name="T9" fmla="*/ 2147483647 h 7"/>
              <a:gd name="T10" fmla="*/ 2147483647 w 8"/>
              <a:gd name="T11" fmla="*/ 2147483647 h 7"/>
              <a:gd name="T12" fmla="*/ 2147483647 w 8"/>
              <a:gd name="T13" fmla="*/ 2147483647 h 7"/>
              <a:gd name="T14" fmla="*/ 2147483647 w 8"/>
              <a:gd name="T15" fmla="*/ 0 h 7"/>
              <a:gd name="T16" fmla="*/ 0 w 8"/>
              <a:gd name="T17" fmla="*/ 2147483647 h 7"/>
              <a:gd name="T18" fmla="*/ 0 w 8"/>
              <a:gd name="T19" fmla="*/ 2147483647 h 7"/>
              <a:gd name="T20" fmla="*/ 2147483647 w 8"/>
              <a:gd name="T21" fmla="*/ 2147483647 h 7"/>
              <a:gd name="T22" fmla="*/ 2147483647 w 8"/>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 h="7">
                <a:moveTo>
                  <a:pt x="5" y="7"/>
                </a:moveTo>
                <a:cubicBezTo>
                  <a:pt x="6" y="7"/>
                  <a:pt x="6" y="7"/>
                  <a:pt x="6" y="7"/>
                </a:cubicBezTo>
                <a:cubicBezTo>
                  <a:pt x="6" y="6"/>
                  <a:pt x="6" y="5"/>
                  <a:pt x="6" y="5"/>
                </a:cubicBezTo>
                <a:cubicBezTo>
                  <a:pt x="6" y="4"/>
                  <a:pt x="5" y="4"/>
                  <a:pt x="5" y="3"/>
                </a:cubicBezTo>
                <a:cubicBezTo>
                  <a:pt x="5" y="3"/>
                  <a:pt x="6" y="4"/>
                  <a:pt x="7" y="4"/>
                </a:cubicBezTo>
                <a:cubicBezTo>
                  <a:pt x="7" y="4"/>
                  <a:pt x="8" y="3"/>
                  <a:pt x="8" y="2"/>
                </a:cubicBezTo>
                <a:cubicBezTo>
                  <a:pt x="8" y="2"/>
                  <a:pt x="8" y="1"/>
                  <a:pt x="7" y="1"/>
                </a:cubicBezTo>
                <a:cubicBezTo>
                  <a:pt x="5" y="1"/>
                  <a:pt x="3" y="0"/>
                  <a:pt x="2" y="0"/>
                </a:cubicBezTo>
                <a:cubicBezTo>
                  <a:pt x="1" y="0"/>
                  <a:pt x="1" y="0"/>
                  <a:pt x="0" y="1"/>
                </a:cubicBezTo>
                <a:cubicBezTo>
                  <a:pt x="0" y="1"/>
                  <a:pt x="0" y="2"/>
                  <a:pt x="0" y="2"/>
                </a:cubicBezTo>
                <a:cubicBezTo>
                  <a:pt x="1" y="4"/>
                  <a:pt x="3" y="5"/>
                  <a:pt x="4" y="7"/>
                </a:cubicBezTo>
                <a:cubicBezTo>
                  <a:pt x="4" y="7"/>
                  <a:pt x="5" y="7"/>
                  <a:pt x="5"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2" name="Freeform 16">
            <a:extLst>
              <a:ext uri="{FF2B5EF4-FFF2-40B4-BE49-F238E27FC236}">
                <a16:creationId xmlns:a16="http://schemas.microsoft.com/office/drawing/2014/main" id="{49F8C645-F808-41A8-B4B4-F389872ADCAC}"/>
              </a:ext>
            </a:extLst>
          </p:cNvPr>
          <p:cNvSpPr>
            <a:spLocks/>
          </p:cNvSpPr>
          <p:nvPr/>
        </p:nvSpPr>
        <p:spPr bwMode="auto">
          <a:xfrm>
            <a:off x="7034717" y="3184426"/>
            <a:ext cx="19051" cy="17463"/>
          </a:xfrm>
          <a:custGeom>
            <a:avLst/>
            <a:gdLst>
              <a:gd name="T0" fmla="*/ 2147483647 w 8"/>
              <a:gd name="T1" fmla="*/ 2147483647 h 7"/>
              <a:gd name="T2" fmla="*/ 2147483647 w 8"/>
              <a:gd name="T3" fmla="*/ 2147483647 h 7"/>
              <a:gd name="T4" fmla="*/ 2147483647 w 8"/>
              <a:gd name="T5" fmla="*/ 2147483647 h 7"/>
              <a:gd name="T6" fmla="*/ 2147483647 w 8"/>
              <a:gd name="T7" fmla="*/ 2147483647 h 7"/>
              <a:gd name="T8" fmla="*/ 2147483647 w 8"/>
              <a:gd name="T9" fmla="*/ 2147483647 h 7"/>
              <a:gd name="T10" fmla="*/ 2147483647 w 8"/>
              <a:gd name="T11" fmla="*/ 2147483647 h 7"/>
              <a:gd name="T12" fmla="*/ 2147483647 w 8"/>
              <a:gd name="T13" fmla="*/ 2147483647 h 7"/>
              <a:gd name="T14" fmla="*/ 2147483647 w 8"/>
              <a:gd name="T15" fmla="*/ 0 h 7"/>
              <a:gd name="T16" fmla="*/ 2147483647 w 8"/>
              <a:gd name="T17" fmla="*/ 2147483647 h 7"/>
              <a:gd name="T18" fmla="*/ 2147483647 w 8"/>
              <a:gd name="T19" fmla="*/ 2147483647 h 7"/>
              <a:gd name="T20" fmla="*/ 2147483647 w 8"/>
              <a:gd name="T21" fmla="*/ 2147483647 h 7"/>
              <a:gd name="T22" fmla="*/ 2147483647 w 8"/>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 h="7">
                <a:moveTo>
                  <a:pt x="3" y="6"/>
                </a:moveTo>
                <a:cubicBezTo>
                  <a:pt x="3" y="6"/>
                  <a:pt x="3" y="6"/>
                  <a:pt x="3" y="6"/>
                </a:cubicBezTo>
                <a:cubicBezTo>
                  <a:pt x="2" y="6"/>
                  <a:pt x="2" y="5"/>
                  <a:pt x="3" y="4"/>
                </a:cubicBezTo>
                <a:cubicBezTo>
                  <a:pt x="3" y="4"/>
                  <a:pt x="3" y="4"/>
                  <a:pt x="4" y="3"/>
                </a:cubicBezTo>
                <a:cubicBezTo>
                  <a:pt x="3" y="3"/>
                  <a:pt x="3" y="3"/>
                  <a:pt x="2" y="3"/>
                </a:cubicBezTo>
                <a:cubicBezTo>
                  <a:pt x="1" y="3"/>
                  <a:pt x="1" y="3"/>
                  <a:pt x="1" y="2"/>
                </a:cubicBezTo>
                <a:cubicBezTo>
                  <a:pt x="0" y="2"/>
                  <a:pt x="1" y="1"/>
                  <a:pt x="2" y="1"/>
                </a:cubicBezTo>
                <a:cubicBezTo>
                  <a:pt x="3" y="1"/>
                  <a:pt x="5" y="0"/>
                  <a:pt x="7" y="0"/>
                </a:cubicBezTo>
                <a:cubicBezTo>
                  <a:pt x="7" y="0"/>
                  <a:pt x="8" y="0"/>
                  <a:pt x="8" y="1"/>
                </a:cubicBezTo>
                <a:cubicBezTo>
                  <a:pt x="8" y="1"/>
                  <a:pt x="8" y="2"/>
                  <a:pt x="8" y="2"/>
                </a:cubicBezTo>
                <a:cubicBezTo>
                  <a:pt x="7" y="3"/>
                  <a:pt x="6" y="5"/>
                  <a:pt x="5" y="6"/>
                </a:cubicBezTo>
                <a:cubicBezTo>
                  <a:pt x="4" y="7"/>
                  <a:pt x="4" y="7"/>
                  <a:pt x="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Freeform 20">
            <a:extLst>
              <a:ext uri="{FF2B5EF4-FFF2-40B4-BE49-F238E27FC236}">
                <a16:creationId xmlns:a16="http://schemas.microsoft.com/office/drawing/2014/main" id="{859B192E-C49F-4216-BB28-731547C00412}"/>
              </a:ext>
            </a:extLst>
          </p:cNvPr>
          <p:cNvSpPr>
            <a:spLocks/>
          </p:cNvSpPr>
          <p:nvPr/>
        </p:nvSpPr>
        <p:spPr bwMode="auto">
          <a:xfrm>
            <a:off x="6140956" y="2570064"/>
            <a:ext cx="15875" cy="14287"/>
          </a:xfrm>
          <a:custGeom>
            <a:avLst/>
            <a:gdLst>
              <a:gd name="T0" fmla="*/ 2147483647 w 7"/>
              <a:gd name="T1" fmla="*/ 2147483647 h 6"/>
              <a:gd name="T2" fmla="*/ 2147483647 w 7"/>
              <a:gd name="T3" fmla="*/ 2147483647 h 6"/>
              <a:gd name="T4" fmla="*/ 2147483647 w 7"/>
              <a:gd name="T5" fmla="*/ 2147483647 h 6"/>
              <a:gd name="T6" fmla="*/ 2147483647 w 7"/>
              <a:gd name="T7" fmla="*/ 2147483647 h 6"/>
              <a:gd name="T8" fmla="*/ 2147483647 w 7"/>
              <a:gd name="T9" fmla="*/ 2147483647 h 6"/>
              <a:gd name="T10" fmla="*/ 2147483647 w 7"/>
              <a:gd name="T11" fmla="*/ 2147483647 h 6"/>
              <a:gd name="T12" fmla="*/ 2147483647 w 7"/>
              <a:gd name="T13" fmla="*/ 2147483647 h 6"/>
              <a:gd name="T14" fmla="*/ 2147483647 w 7"/>
              <a:gd name="T15" fmla="*/ 0 h 6"/>
              <a:gd name="T16" fmla="*/ 2147483647 w 7"/>
              <a:gd name="T17" fmla="*/ 0 h 6"/>
              <a:gd name="T18" fmla="*/ 2147483647 w 7"/>
              <a:gd name="T19" fmla="*/ 2147483647 h 6"/>
              <a:gd name="T20" fmla="*/ 2147483647 w 7"/>
              <a:gd name="T21" fmla="*/ 2147483647 h 6"/>
              <a:gd name="T22" fmla="*/ 2147483647 w 7"/>
              <a:gd name="T23" fmla="*/ 2147483647 h 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 h="6">
                <a:moveTo>
                  <a:pt x="5" y="5"/>
                </a:moveTo>
                <a:cubicBezTo>
                  <a:pt x="5" y="5"/>
                  <a:pt x="5" y="5"/>
                  <a:pt x="5" y="5"/>
                </a:cubicBezTo>
                <a:cubicBezTo>
                  <a:pt x="5" y="5"/>
                  <a:pt x="5" y="4"/>
                  <a:pt x="5" y="4"/>
                </a:cubicBezTo>
                <a:cubicBezTo>
                  <a:pt x="5" y="3"/>
                  <a:pt x="4" y="3"/>
                  <a:pt x="4" y="3"/>
                </a:cubicBezTo>
                <a:cubicBezTo>
                  <a:pt x="5" y="3"/>
                  <a:pt x="5" y="3"/>
                  <a:pt x="6" y="3"/>
                </a:cubicBezTo>
                <a:cubicBezTo>
                  <a:pt x="6" y="3"/>
                  <a:pt x="7" y="2"/>
                  <a:pt x="7" y="2"/>
                </a:cubicBezTo>
                <a:cubicBezTo>
                  <a:pt x="7" y="1"/>
                  <a:pt x="7" y="1"/>
                  <a:pt x="6" y="1"/>
                </a:cubicBezTo>
                <a:cubicBezTo>
                  <a:pt x="4" y="0"/>
                  <a:pt x="3" y="0"/>
                  <a:pt x="2" y="0"/>
                </a:cubicBezTo>
                <a:cubicBezTo>
                  <a:pt x="1" y="0"/>
                  <a:pt x="1" y="0"/>
                  <a:pt x="1" y="0"/>
                </a:cubicBezTo>
                <a:cubicBezTo>
                  <a:pt x="0" y="1"/>
                  <a:pt x="0" y="1"/>
                  <a:pt x="1" y="2"/>
                </a:cubicBezTo>
                <a:cubicBezTo>
                  <a:pt x="2" y="3"/>
                  <a:pt x="2" y="4"/>
                  <a:pt x="3" y="5"/>
                </a:cubicBezTo>
                <a:cubicBezTo>
                  <a:pt x="4" y="5"/>
                  <a:pt x="4" y="6"/>
                  <a:pt x="5"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 name="Freeform 26">
            <a:extLst>
              <a:ext uri="{FF2B5EF4-FFF2-40B4-BE49-F238E27FC236}">
                <a16:creationId xmlns:a16="http://schemas.microsoft.com/office/drawing/2014/main" id="{E37DC13C-D271-44EE-A49B-4BA025BDD0A6}"/>
              </a:ext>
            </a:extLst>
          </p:cNvPr>
          <p:cNvSpPr>
            <a:spLocks noEditPoints="1"/>
          </p:cNvSpPr>
          <p:nvPr/>
        </p:nvSpPr>
        <p:spPr bwMode="auto">
          <a:xfrm>
            <a:off x="5726617" y="2693885"/>
            <a:ext cx="87312" cy="95250"/>
          </a:xfrm>
          <a:custGeom>
            <a:avLst/>
            <a:gdLst>
              <a:gd name="T0" fmla="*/ 2147483647 w 36"/>
              <a:gd name="T1" fmla="*/ 0 h 39"/>
              <a:gd name="T2" fmla="*/ 2147483647 w 36"/>
              <a:gd name="T3" fmla="*/ 0 h 39"/>
              <a:gd name="T4" fmla="*/ 0 w 36"/>
              <a:gd name="T5" fmla="*/ 2147483647 h 39"/>
              <a:gd name="T6" fmla="*/ 0 w 36"/>
              <a:gd name="T7" fmla="*/ 2147483647 h 39"/>
              <a:gd name="T8" fmla="*/ 2147483647 w 36"/>
              <a:gd name="T9" fmla="*/ 2147483647 h 39"/>
              <a:gd name="T10" fmla="*/ 2147483647 w 36"/>
              <a:gd name="T11" fmla="*/ 2147483647 h 39"/>
              <a:gd name="T12" fmla="*/ 2147483647 w 36"/>
              <a:gd name="T13" fmla="*/ 2147483647 h 39"/>
              <a:gd name="T14" fmla="*/ 2147483647 w 36"/>
              <a:gd name="T15" fmla="*/ 2147483647 h 39"/>
              <a:gd name="T16" fmla="*/ 2147483647 w 36"/>
              <a:gd name="T17" fmla="*/ 0 h 39"/>
              <a:gd name="T18" fmla="*/ 2147483647 w 36"/>
              <a:gd name="T19" fmla="*/ 2147483647 h 39"/>
              <a:gd name="T20" fmla="*/ 2147483647 w 36"/>
              <a:gd name="T21" fmla="*/ 2147483647 h 39"/>
              <a:gd name="T22" fmla="*/ 2147483647 w 36"/>
              <a:gd name="T23" fmla="*/ 2147483647 h 39"/>
              <a:gd name="T24" fmla="*/ 2147483647 w 36"/>
              <a:gd name="T25" fmla="*/ 2147483647 h 39"/>
              <a:gd name="T26" fmla="*/ 2147483647 w 36"/>
              <a:gd name="T27" fmla="*/ 2147483647 h 39"/>
              <a:gd name="T28" fmla="*/ 2147483647 w 36"/>
              <a:gd name="T29" fmla="*/ 2147483647 h 39"/>
              <a:gd name="T30" fmla="*/ 2147483647 w 36"/>
              <a:gd name="T31" fmla="*/ 2147483647 h 39"/>
              <a:gd name="T32" fmla="*/ 2147483647 w 36"/>
              <a:gd name="T33" fmla="*/ 2147483647 h 39"/>
              <a:gd name="T34" fmla="*/ 2147483647 w 36"/>
              <a:gd name="T35" fmla="*/ 2147483647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6" h="39">
                <a:moveTo>
                  <a:pt x="25" y="0"/>
                </a:moveTo>
                <a:cubicBezTo>
                  <a:pt x="11" y="0"/>
                  <a:pt x="11" y="0"/>
                  <a:pt x="11" y="0"/>
                </a:cubicBezTo>
                <a:cubicBezTo>
                  <a:pt x="5" y="0"/>
                  <a:pt x="0" y="5"/>
                  <a:pt x="0" y="11"/>
                </a:cubicBezTo>
                <a:cubicBezTo>
                  <a:pt x="0" y="28"/>
                  <a:pt x="0" y="28"/>
                  <a:pt x="0" y="28"/>
                </a:cubicBezTo>
                <a:cubicBezTo>
                  <a:pt x="0" y="34"/>
                  <a:pt x="5" y="39"/>
                  <a:pt x="11" y="39"/>
                </a:cubicBezTo>
                <a:cubicBezTo>
                  <a:pt x="25" y="39"/>
                  <a:pt x="25" y="39"/>
                  <a:pt x="25" y="39"/>
                </a:cubicBezTo>
                <a:cubicBezTo>
                  <a:pt x="31" y="39"/>
                  <a:pt x="36" y="34"/>
                  <a:pt x="36" y="28"/>
                </a:cubicBezTo>
                <a:cubicBezTo>
                  <a:pt x="36" y="11"/>
                  <a:pt x="36" y="11"/>
                  <a:pt x="36" y="11"/>
                </a:cubicBezTo>
                <a:cubicBezTo>
                  <a:pt x="36" y="5"/>
                  <a:pt x="31" y="0"/>
                  <a:pt x="25" y="0"/>
                </a:cubicBezTo>
                <a:close/>
                <a:moveTo>
                  <a:pt x="35" y="27"/>
                </a:moveTo>
                <a:cubicBezTo>
                  <a:pt x="35" y="33"/>
                  <a:pt x="30" y="37"/>
                  <a:pt x="24" y="37"/>
                </a:cubicBezTo>
                <a:cubicBezTo>
                  <a:pt x="12" y="37"/>
                  <a:pt x="12" y="37"/>
                  <a:pt x="12" y="37"/>
                </a:cubicBezTo>
                <a:cubicBezTo>
                  <a:pt x="6" y="37"/>
                  <a:pt x="2" y="33"/>
                  <a:pt x="2" y="27"/>
                </a:cubicBezTo>
                <a:cubicBezTo>
                  <a:pt x="2" y="12"/>
                  <a:pt x="2" y="12"/>
                  <a:pt x="2" y="12"/>
                </a:cubicBezTo>
                <a:cubicBezTo>
                  <a:pt x="2" y="6"/>
                  <a:pt x="6" y="2"/>
                  <a:pt x="12" y="2"/>
                </a:cubicBezTo>
                <a:cubicBezTo>
                  <a:pt x="24" y="2"/>
                  <a:pt x="24" y="2"/>
                  <a:pt x="24" y="2"/>
                </a:cubicBezTo>
                <a:cubicBezTo>
                  <a:pt x="30" y="2"/>
                  <a:pt x="35" y="6"/>
                  <a:pt x="35" y="12"/>
                </a:cubicBezTo>
                <a:lnTo>
                  <a:pt x="35"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 name="Freeform 28">
            <a:extLst>
              <a:ext uri="{FF2B5EF4-FFF2-40B4-BE49-F238E27FC236}">
                <a16:creationId xmlns:a16="http://schemas.microsoft.com/office/drawing/2014/main" id="{6AA840E9-57D2-4796-8E4C-DD3ADCBBAD6E}"/>
              </a:ext>
            </a:extLst>
          </p:cNvPr>
          <p:cNvSpPr>
            <a:spLocks noEditPoints="1"/>
          </p:cNvSpPr>
          <p:nvPr/>
        </p:nvSpPr>
        <p:spPr bwMode="auto">
          <a:xfrm>
            <a:off x="7206167" y="2093814"/>
            <a:ext cx="292100" cy="365125"/>
          </a:xfrm>
          <a:custGeom>
            <a:avLst/>
            <a:gdLst>
              <a:gd name="T0" fmla="*/ 2147483647 w 121"/>
              <a:gd name="T1" fmla="*/ 2147483647 h 151"/>
              <a:gd name="T2" fmla="*/ 2147483647 w 121"/>
              <a:gd name="T3" fmla="*/ 2147483647 h 151"/>
              <a:gd name="T4" fmla="*/ 2147483647 w 121"/>
              <a:gd name="T5" fmla="*/ 2147483647 h 151"/>
              <a:gd name="T6" fmla="*/ 2147483647 w 121"/>
              <a:gd name="T7" fmla="*/ 2147483647 h 151"/>
              <a:gd name="T8" fmla="*/ 2147483647 w 121"/>
              <a:gd name="T9" fmla="*/ 2147483647 h 151"/>
              <a:gd name="T10" fmla="*/ 2147483647 w 121"/>
              <a:gd name="T11" fmla="*/ 0 h 151"/>
              <a:gd name="T12" fmla="*/ 2147483647 w 121"/>
              <a:gd name="T13" fmla="*/ 0 h 151"/>
              <a:gd name="T14" fmla="*/ 2147483647 w 121"/>
              <a:gd name="T15" fmla="*/ 0 h 151"/>
              <a:gd name="T16" fmla="*/ 2147483647 w 121"/>
              <a:gd name="T17" fmla="*/ 0 h 151"/>
              <a:gd name="T18" fmla="*/ 2147483647 w 121"/>
              <a:gd name="T19" fmla="*/ 0 h 151"/>
              <a:gd name="T20" fmla="*/ 2147483647 w 121"/>
              <a:gd name="T21" fmla="*/ 2147483647 h 151"/>
              <a:gd name="T22" fmla="*/ 0 w 121"/>
              <a:gd name="T23" fmla="*/ 2147483647 h 151"/>
              <a:gd name="T24" fmla="*/ 2147483647 w 121"/>
              <a:gd name="T25" fmla="*/ 2147483647 h 151"/>
              <a:gd name="T26" fmla="*/ 2147483647 w 121"/>
              <a:gd name="T27" fmla="*/ 2147483647 h 151"/>
              <a:gd name="T28" fmla="*/ 2147483647 w 121"/>
              <a:gd name="T29" fmla="*/ 2147483647 h 151"/>
              <a:gd name="T30" fmla="*/ 2147483647 w 121"/>
              <a:gd name="T31" fmla="*/ 2147483647 h 151"/>
              <a:gd name="T32" fmla="*/ 2147483647 w 121"/>
              <a:gd name="T33" fmla="*/ 2147483647 h 151"/>
              <a:gd name="T34" fmla="*/ 2147483647 w 121"/>
              <a:gd name="T35" fmla="*/ 2147483647 h 151"/>
              <a:gd name="T36" fmla="*/ 2147483647 w 121"/>
              <a:gd name="T37" fmla="*/ 2147483647 h 151"/>
              <a:gd name="T38" fmla="*/ 2147483647 w 121"/>
              <a:gd name="T39" fmla="*/ 2147483647 h 151"/>
              <a:gd name="T40" fmla="*/ 2147483647 w 121"/>
              <a:gd name="T41" fmla="*/ 2147483647 h 151"/>
              <a:gd name="T42" fmla="*/ 2147483647 w 121"/>
              <a:gd name="T43" fmla="*/ 2147483647 h 151"/>
              <a:gd name="T44" fmla="*/ 2147483647 w 121"/>
              <a:gd name="T45" fmla="*/ 2147483647 h 151"/>
              <a:gd name="T46" fmla="*/ 2147483647 w 121"/>
              <a:gd name="T47" fmla="*/ 2147483647 h 151"/>
              <a:gd name="T48" fmla="*/ 2147483647 w 121"/>
              <a:gd name="T49" fmla="*/ 2147483647 h 151"/>
              <a:gd name="T50" fmla="*/ 2147483647 w 121"/>
              <a:gd name="T51" fmla="*/ 2147483647 h 151"/>
              <a:gd name="T52" fmla="*/ 2147483647 w 121"/>
              <a:gd name="T53" fmla="*/ 2147483647 h 151"/>
              <a:gd name="T54" fmla="*/ 2147483647 w 121"/>
              <a:gd name="T55" fmla="*/ 2147483647 h 151"/>
              <a:gd name="T56" fmla="*/ 2147483647 w 121"/>
              <a:gd name="T57" fmla="*/ 2147483647 h 151"/>
              <a:gd name="T58" fmla="*/ 2147483647 w 121"/>
              <a:gd name="T59" fmla="*/ 2147483647 h 151"/>
              <a:gd name="T60" fmla="*/ 2147483647 w 121"/>
              <a:gd name="T61" fmla="*/ 2147483647 h 151"/>
              <a:gd name="T62" fmla="*/ 2147483647 w 121"/>
              <a:gd name="T63" fmla="*/ 2147483647 h 151"/>
              <a:gd name="T64" fmla="*/ 2147483647 w 121"/>
              <a:gd name="T65" fmla="*/ 2147483647 h 151"/>
              <a:gd name="T66" fmla="*/ 2147483647 w 121"/>
              <a:gd name="T67" fmla="*/ 2147483647 h 151"/>
              <a:gd name="T68" fmla="*/ 2147483647 w 121"/>
              <a:gd name="T69" fmla="*/ 2147483647 h 151"/>
              <a:gd name="T70" fmla="*/ 2147483647 w 121"/>
              <a:gd name="T71" fmla="*/ 2147483647 h 151"/>
              <a:gd name="T72" fmla="*/ 2147483647 w 121"/>
              <a:gd name="T73" fmla="*/ 2147483647 h 151"/>
              <a:gd name="T74" fmla="*/ 2147483647 w 121"/>
              <a:gd name="T75" fmla="*/ 2147483647 h 151"/>
              <a:gd name="T76" fmla="*/ 2147483647 w 121"/>
              <a:gd name="T77" fmla="*/ 2147483647 h 151"/>
              <a:gd name="T78" fmla="*/ 2147483647 w 121"/>
              <a:gd name="T79" fmla="*/ 2147483647 h 151"/>
              <a:gd name="T80" fmla="*/ 2147483647 w 121"/>
              <a:gd name="T81" fmla="*/ 2147483647 h 151"/>
              <a:gd name="T82" fmla="*/ 2147483647 w 121"/>
              <a:gd name="T83" fmla="*/ 2147483647 h 151"/>
              <a:gd name="T84" fmla="*/ 2147483647 w 121"/>
              <a:gd name="T85" fmla="*/ 2147483647 h 1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1" h="151">
                <a:moveTo>
                  <a:pt x="121" y="26"/>
                </a:moveTo>
                <a:cubicBezTo>
                  <a:pt x="121" y="23"/>
                  <a:pt x="121" y="23"/>
                  <a:pt x="121" y="23"/>
                </a:cubicBezTo>
                <a:cubicBezTo>
                  <a:pt x="120" y="22"/>
                  <a:pt x="120" y="22"/>
                  <a:pt x="120" y="22"/>
                </a:cubicBezTo>
                <a:cubicBezTo>
                  <a:pt x="120" y="22"/>
                  <a:pt x="120" y="22"/>
                  <a:pt x="120" y="22"/>
                </a:cubicBezTo>
                <a:cubicBezTo>
                  <a:pt x="120" y="11"/>
                  <a:pt x="120" y="11"/>
                  <a:pt x="120" y="11"/>
                </a:cubicBezTo>
                <a:cubicBezTo>
                  <a:pt x="120" y="5"/>
                  <a:pt x="115" y="0"/>
                  <a:pt x="109" y="0"/>
                </a:cubicBezTo>
                <a:cubicBezTo>
                  <a:pt x="108" y="0"/>
                  <a:pt x="108" y="0"/>
                  <a:pt x="108" y="0"/>
                </a:cubicBezTo>
                <a:cubicBezTo>
                  <a:pt x="108" y="0"/>
                  <a:pt x="107" y="0"/>
                  <a:pt x="107" y="0"/>
                </a:cubicBezTo>
                <a:cubicBezTo>
                  <a:pt x="102" y="0"/>
                  <a:pt x="102" y="0"/>
                  <a:pt x="102" y="0"/>
                </a:cubicBezTo>
                <a:cubicBezTo>
                  <a:pt x="102" y="0"/>
                  <a:pt x="101" y="0"/>
                  <a:pt x="101" y="0"/>
                </a:cubicBezTo>
                <a:cubicBezTo>
                  <a:pt x="11" y="1"/>
                  <a:pt x="11" y="1"/>
                  <a:pt x="11" y="1"/>
                </a:cubicBezTo>
                <a:cubicBezTo>
                  <a:pt x="5" y="1"/>
                  <a:pt x="0" y="6"/>
                  <a:pt x="0" y="12"/>
                </a:cubicBezTo>
                <a:cubicBezTo>
                  <a:pt x="1" y="141"/>
                  <a:pt x="1" y="141"/>
                  <a:pt x="1" y="141"/>
                </a:cubicBezTo>
                <a:cubicBezTo>
                  <a:pt x="1" y="147"/>
                  <a:pt x="5" y="151"/>
                  <a:pt x="11" y="151"/>
                </a:cubicBezTo>
                <a:cubicBezTo>
                  <a:pt x="110" y="151"/>
                  <a:pt x="110" y="151"/>
                  <a:pt x="110" y="151"/>
                </a:cubicBezTo>
                <a:cubicBezTo>
                  <a:pt x="116" y="151"/>
                  <a:pt x="121" y="146"/>
                  <a:pt x="121" y="140"/>
                </a:cubicBezTo>
                <a:cubicBezTo>
                  <a:pt x="120" y="39"/>
                  <a:pt x="120" y="39"/>
                  <a:pt x="120" y="39"/>
                </a:cubicBezTo>
                <a:cubicBezTo>
                  <a:pt x="120" y="39"/>
                  <a:pt x="121" y="38"/>
                  <a:pt x="121" y="38"/>
                </a:cubicBezTo>
                <a:cubicBezTo>
                  <a:pt x="121" y="31"/>
                  <a:pt x="121" y="31"/>
                  <a:pt x="121" y="31"/>
                </a:cubicBezTo>
                <a:cubicBezTo>
                  <a:pt x="121" y="31"/>
                  <a:pt x="120" y="30"/>
                  <a:pt x="120" y="30"/>
                </a:cubicBezTo>
                <a:cubicBezTo>
                  <a:pt x="120" y="27"/>
                  <a:pt x="120" y="27"/>
                  <a:pt x="120" y="27"/>
                </a:cubicBezTo>
                <a:cubicBezTo>
                  <a:pt x="120" y="27"/>
                  <a:pt x="120" y="27"/>
                  <a:pt x="120" y="27"/>
                </a:cubicBezTo>
                <a:lnTo>
                  <a:pt x="121" y="26"/>
                </a:lnTo>
                <a:close/>
                <a:moveTo>
                  <a:pt x="51" y="148"/>
                </a:moveTo>
                <a:cubicBezTo>
                  <a:pt x="49" y="148"/>
                  <a:pt x="48" y="146"/>
                  <a:pt x="48" y="144"/>
                </a:cubicBezTo>
                <a:cubicBezTo>
                  <a:pt x="48" y="142"/>
                  <a:pt x="49" y="140"/>
                  <a:pt x="51" y="140"/>
                </a:cubicBezTo>
                <a:cubicBezTo>
                  <a:pt x="53" y="140"/>
                  <a:pt x="55" y="142"/>
                  <a:pt x="55" y="144"/>
                </a:cubicBezTo>
                <a:cubicBezTo>
                  <a:pt x="55" y="146"/>
                  <a:pt x="53" y="148"/>
                  <a:pt x="51" y="148"/>
                </a:cubicBezTo>
                <a:close/>
                <a:moveTo>
                  <a:pt x="60" y="148"/>
                </a:moveTo>
                <a:cubicBezTo>
                  <a:pt x="58" y="148"/>
                  <a:pt x="57" y="146"/>
                  <a:pt x="57" y="144"/>
                </a:cubicBezTo>
                <a:cubicBezTo>
                  <a:pt x="57" y="142"/>
                  <a:pt x="58" y="140"/>
                  <a:pt x="60" y="140"/>
                </a:cubicBezTo>
                <a:cubicBezTo>
                  <a:pt x="62" y="140"/>
                  <a:pt x="64" y="142"/>
                  <a:pt x="64" y="144"/>
                </a:cubicBezTo>
                <a:cubicBezTo>
                  <a:pt x="64" y="146"/>
                  <a:pt x="62" y="148"/>
                  <a:pt x="60" y="148"/>
                </a:cubicBezTo>
                <a:close/>
                <a:moveTo>
                  <a:pt x="69" y="148"/>
                </a:moveTo>
                <a:cubicBezTo>
                  <a:pt x="67" y="148"/>
                  <a:pt x="66" y="146"/>
                  <a:pt x="66" y="144"/>
                </a:cubicBezTo>
                <a:cubicBezTo>
                  <a:pt x="66" y="142"/>
                  <a:pt x="67" y="140"/>
                  <a:pt x="69" y="140"/>
                </a:cubicBezTo>
                <a:cubicBezTo>
                  <a:pt x="71" y="140"/>
                  <a:pt x="73" y="142"/>
                  <a:pt x="73" y="144"/>
                </a:cubicBezTo>
                <a:cubicBezTo>
                  <a:pt x="73" y="146"/>
                  <a:pt x="71" y="148"/>
                  <a:pt x="69" y="148"/>
                </a:cubicBezTo>
                <a:close/>
                <a:moveTo>
                  <a:pt x="16" y="139"/>
                </a:moveTo>
                <a:cubicBezTo>
                  <a:pt x="16" y="19"/>
                  <a:pt x="16" y="19"/>
                  <a:pt x="16" y="19"/>
                </a:cubicBezTo>
                <a:cubicBezTo>
                  <a:pt x="105" y="19"/>
                  <a:pt x="105" y="19"/>
                  <a:pt x="105" y="19"/>
                </a:cubicBezTo>
                <a:cubicBezTo>
                  <a:pt x="106" y="138"/>
                  <a:pt x="106" y="138"/>
                  <a:pt x="106" y="138"/>
                </a:cubicBezTo>
                <a:lnTo>
                  <a:pt x="1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4" name="矩形 33">
            <a:extLst>
              <a:ext uri="{FF2B5EF4-FFF2-40B4-BE49-F238E27FC236}">
                <a16:creationId xmlns:a16="http://schemas.microsoft.com/office/drawing/2014/main" id="{61C41D77-D00E-4704-BE15-4DE45D831483}"/>
              </a:ext>
            </a:extLst>
          </p:cNvPr>
          <p:cNvSpPr/>
          <p:nvPr/>
        </p:nvSpPr>
        <p:spPr>
          <a:xfrm>
            <a:off x="1358567" y="1270451"/>
            <a:ext cx="8903368" cy="4832092"/>
          </a:xfrm>
          <a:prstGeom prst="rect">
            <a:avLst/>
          </a:prstGeom>
        </p:spPr>
        <p:txBody>
          <a:bodyPr wrap="square">
            <a:spAutoFit/>
          </a:bodyPr>
          <a:lstStyle/>
          <a:p>
            <a:r>
              <a:rPr lang="en-US" altLang="zh-CN" sz="2000" kern="100" dirty="0">
                <a:latin typeface="黑体" panose="02010609060101010101" pitchFamily="49" charset="-122"/>
                <a:ea typeface="宋体" panose="02010600030101010101" pitchFamily="2" charset="-122"/>
              </a:rPr>
              <a:t>	</a:t>
            </a:r>
            <a:r>
              <a:rPr lang="zh-CN" altLang="zh-CN" kern="100" dirty="0">
                <a:latin typeface="Times New Roman" panose="02020603050405020304" pitchFamily="18" charset="0"/>
                <a:ea typeface="黑体" panose="02010609060101010101" pitchFamily="49" charset="-122"/>
              </a:rPr>
              <a:t>在还没有上这门课程的时候我就已经学习了一点点前端的知识，虽然都只是写皮毛，但是好歹让我对这门课程有一些提前的了解。然后学习这门课程之后，通过完成</a:t>
            </a:r>
            <a:r>
              <a:rPr lang="en-US" altLang="zh-CN" kern="100" dirty="0" err="1">
                <a:latin typeface="Times New Roman" panose="02020603050405020304" pitchFamily="18" charset="0"/>
                <a:ea typeface="黑体" panose="02010609060101010101" pitchFamily="49" charset="-122"/>
              </a:rPr>
              <a:t>educoder</a:t>
            </a:r>
            <a:r>
              <a:rPr lang="zh-CN" altLang="zh-CN" kern="100" dirty="0">
                <a:latin typeface="Times New Roman" panose="02020603050405020304" pitchFamily="18" charset="0"/>
                <a:ea typeface="黑体" panose="02010609060101010101" pitchFamily="49" charset="-122"/>
              </a:rPr>
              <a:t>平台上面的题目和实验，我更加体会到了前端的</a:t>
            </a:r>
            <a:r>
              <a:rPr lang="en-US" altLang="zh-CN" kern="100" dirty="0">
                <a:latin typeface="Times New Roman" panose="02020603050405020304" pitchFamily="18" charset="0"/>
                <a:ea typeface="黑体" panose="02010609060101010101" pitchFamily="49" charset="-122"/>
              </a:rPr>
              <a:t>JavaScript</a:t>
            </a:r>
            <a:r>
              <a:rPr lang="zh-CN" altLang="zh-CN" kern="100" dirty="0">
                <a:latin typeface="Times New Roman" panose="02020603050405020304" pitchFamily="18" charset="0"/>
                <a:ea typeface="黑体" panose="02010609060101010101" pitchFamily="49" charset="-122"/>
              </a:rPr>
              <a:t>的用法和神奇。很久之前学习了一些</a:t>
            </a:r>
            <a:r>
              <a:rPr lang="en-US" altLang="zh-CN" kern="100" dirty="0">
                <a:latin typeface="Times New Roman" panose="02020603050405020304" pitchFamily="18" charset="0"/>
                <a:ea typeface="黑体" panose="02010609060101010101" pitchFamily="49" charset="-122"/>
              </a:rPr>
              <a:t>bootstrap</a:t>
            </a:r>
            <a:r>
              <a:rPr lang="zh-CN" altLang="zh-CN" kern="100" dirty="0">
                <a:latin typeface="Times New Roman" panose="02020603050405020304" pitchFamily="18" charset="0"/>
                <a:ea typeface="黑体" panose="02010609060101010101" pitchFamily="49" charset="-122"/>
              </a:rPr>
              <a:t>和</a:t>
            </a:r>
            <a:r>
              <a:rPr lang="en-US" altLang="zh-CN" kern="100" dirty="0">
                <a:latin typeface="Times New Roman" panose="02020603050405020304" pitchFamily="18" charset="0"/>
                <a:ea typeface="黑体" panose="02010609060101010101" pitchFamily="49" charset="-122"/>
              </a:rPr>
              <a:t>Vue</a:t>
            </a:r>
            <a:r>
              <a:rPr lang="zh-CN" altLang="zh-CN" kern="100" dirty="0">
                <a:latin typeface="Times New Roman" panose="02020603050405020304" pitchFamily="18" charset="0"/>
                <a:ea typeface="黑体" panose="02010609060101010101" pitchFamily="49" charset="-122"/>
              </a:rPr>
              <a:t>的知识，但是一直没有实战，所以乘着这次大作业的机会，我决定使用</a:t>
            </a:r>
            <a:r>
              <a:rPr lang="en-US" altLang="zh-CN" kern="100" dirty="0">
                <a:latin typeface="Times New Roman" panose="02020603050405020304" pitchFamily="18" charset="0"/>
                <a:ea typeface="黑体" panose="02010609060101010101" pitchFamily="49" charset="-122"/>
              </a:rPr>
              <a:t>bootstrap</a:t>
            </a:r>
            <a:r>
              <a:rPr lang="zh-CN" altLang="zh-CN" kern="100" dirty="0">
                <a:latin typeface="Times New Roman" panose="02020603050405020304" pitchFamily="18" charset="0"/>
                <a:ea typeface="黑体" panose="02010609060101010101" pitchFamily="49" charset="-122"/>
              </a:rPr>
              <a:t>和</a:t>
            </a:r>
            <a:r>
              <a:rPr lang="en-US" altLang="zh-CN" kern="100" dirty="0">
                <a:latin typeface="Times New Roman" panose="02020603050405020304" pitchFamily="18" charset="0"/>
                <a:ea typeface="黑体" panose="02010609060101010101" pitchFamily="49" charset="-122"/>
              </a:rPr>
              <a:t>Vue</a:t>
            </a:r>
            <a:r>
              <a:rPr lang="zh-CN" altLang="zh-CN" kern="100" dirty="0">
                <a:latin typeface="Times New Roman" panose="02020603050405020304" pitchFamily="18" charset="0"/>
                <a:ea typeface="黑体" panose="02010609060101010101" pitchFamily="49" charset="-122"/>
              </a:rPr>
              <a:t>的知识来完成。</a:t>
            </a:r>
            <a:r>
              <a:rPr lang="en-US" altLang="zh-CN" kern="100" dirty="0">
                <a:latin typeface="Times New Roman" panose="02020603050405020304" pitchFamily="18" charset="0"/>
                <a:ea typeface="黑体" panose="02010609060101010101" pitchFamily="49" charset="-122"/>
              </a:rPr>
              <a:t>bootstrap</a:t>
            </a:r>
            <a:r>
              <a:rPr lang="zh-CN" altLang="zh-CN" kern="100" dirty="0">
                <a:latin typeface="Times New Roman" panose="02020603050405020304" pitchFamily="18" charset="0"/>
                <a:ea typeface="黑体" panose="02010609060101010101" pitchFamily="49" charset="-122"/>
              </a:rPr>
              <a:t>框架的用途侧重于样式的美化，它在很大程度上精简了</a:t>
            </a:r>
            <a:r>
              <a:rPr lang="en-US" altLang="zh-CN" kern="100" dirty="0">
                <a:latin typeface="Times New Roman" panose="02020603050405020304" pitchFamily="18" charset="0"/>
                <a:ea typeface="黑体" panose="02010609060101010101" pitchFamily="49" charset="-122"/>
              </a:rPr>
              <a:t>CSS</a:t>
            </a:r>
            <a:r>
              <a:rPr lang="zh-CN" altLang="zh-CN" kern="100" dirty="0">
                <a:latin typeface="Times New Roman" panose="02020603050405020304" pitchFamily="18" charset="0"/>
                <a:ea typeface="黑体" panose="02010609060101010101" pitchFamily="49" charset="-122"/>
              </a:rPr>
              <a:t>代码的使用，减少开发者的工作，所以我选择在大局上使用它美化和规整我的页面。</a:t>
            </a:r>
            <a:r>
              <a:rPr lang="en-US" altLang="zh-CN" kern="100" dirty="0">
                <a:latin typeface="Times New Roman" panose="02020603050405020304" pitchFamily="18" charset="0"/>
                <a:ea typeface="黑体" panose="02010609060101010101" pitchFamily="49" charset="-122"/>
              </a:rPr>
              <a:t>Vue</a:t>
            </a:r>
            <a:r>
              <a:rPr lang="zh-CN" altLang="zh-CN" kern="100" dirty="0">
                <a:latin typeface="Times New Roman" panose="02020603050405020304" pitchFamily="18" charset="0"/>
                <a:ea typeface="黑体" panose="02010609060101010101" pitchFamily="49" charset="-122"/>
              </a:rPr>
              <a:t>的使用体现在页面的动态数据上，完全可以用于留言板功能，它也在很大程度上减少了原生</a:t>
            </a:r>
            <a:r>
              <a:rPr lang="en-US" altLang="zh-CN" kern="100" dirty="0" err="1">
                <a:latin typeface="Times New Roman" panose="02020603050405020304" pitchFamily="18" charset="0"/>
                <a:ea typeface="黑体" panose="02010609060101010101" pitchFamily="49" charset="-122"/>
              </a:rPr>
              <a:t>js</a:t>
            </a:r>
            <a:r>
              <a:rPr lang="zh-CN" altLang="zh-CN" kern="100" dirty="0">
                <a:latin typeface="Times New Roman" panose="02020603050405020304" pitchFamily="18" charset="0"/>
                <a:ea typeface="黑体" panose="02010609060101010101" pitchFamily="49" charset="-122"/>
              </a:rPr>
              <a:t>的</a:t>
            </a:r>
            <a:r>
              <a:rPr lang="en-US" altLang="zh-CN" kern="100" dirty="0">
                <a:latin typeface="Times New Roman" panose="02020603050405020304" pitchFamily="18" charset="0"/>
                <a:ea typeface="黑体" panose="02010609060101010101" pitchFamily="49" charset="-122"/>
              </a:rPr>
              <a:t>DOM</a:t>
            </a:r>
            <a:r>
              <a:rPr lang="zh-CN" altLang="zh-CN" kern="100" dirty="0">
                <a:latin typeface="Times New Roman" panose="02020603050405020304" pitchFamily="18" charset="0"/>
                <a:ea typeface="黑体" panose="02010609060101010101" pitchFamily="49" charset="-122"/>
              </a:rPr>
              <a:t>操作，简化了很多的代码</a:t>
            </a:r>
            <a:r>
              <a:rPr lang="zh-CN" altLang="zh-CN" b="1" kern="100" dirty="0">
                <a:latin typeface="Times New Roman" panose="02020603050405020304" pitchFamily="18" charset="0"/>
                <a:ea typeface="黑体" panose="02010609060101010101" pitchFamily="49" charset="-122"/>
              </a:rPr>
              <a:t>。</a:t>
            </a:r>
            <a:r>
              <a:rPr lang="zh-CN" altLang="zh-CN" kern="100" dirty="0">
                <a:latin typeface="Times New Roman" panose="02020603050405020304" pitchFamily="18" charset="0"/>
                <a:ea typeface="黑体" panose="02010609060101010101" pitchFamily="49" charset="-122"/>
              </a:rPr>
              <a:t>完成这个大作业的时候，第一个遇到的困难就是选题，要做一个网页可以有很多的种类，但是就是因为有太多的选择才让人更加难以抉择，最后通过询问别的同学的选题，我决定完成一个“个人博客”。页面完成上除了设计出样式不是很困难，无非是代码量大，需要花的时间多一些，然后对新的技术还不是很熟悉，常常需要百度或者询问同学。对于我来说，这个作业最大的难度在于实现留言板部分，留言板既要可以使得留言内容发布在页面上又要随时可以删除或修改，为此我找了很多方法，也求助了同学，功夫不负有心人，我最终还是成功的实现了这个功能，完成了这个大作业的心情还是十分自豪的。对于之后，我希望能有机会给我的个人博客建立一个后台，再多加完善之后，这样就可以部署在服务器上，实现真正意义上的个人博客。</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92033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D1AC3F6-404A-49BF-8388-F3EB6244C3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grpSp>
        <p:nvGrpSpPr>
          <p:cNvPr id="2" name="组合 1">
            <a:extLst>
              <a:ext uri="{FF2B5EF4-FFF2-40B4-BE49-F238E27FC236}">
                <a16:creationId xmlns:a16="http://schemas.microsoft.com/office/drawing/2014/main" id="{605CD264-A502-4E5B-8AE0-B38EEADECF3A}"/>
              </a:ext>
            </a:extLst>
          </p:cNvPr>
          <p:cNvGrpSpPr/>
          <p:nvPr/>
        </p:nvGrpSpPr>
        <p:grpSpPr>
          <a:xfrm>
            <a:off x="-21" y="152404"/>
            <a:ext cx="12192001" cy="542671"/>
            <a:chOff x="-21" y="152400"/>
            <a:chExt cx="12192001" cy="542671"/>
          </a:xfrm>
        </p:grpSpPr>
        <p:pic>
          <p:nvPicPr>
            <p:cNvPr id="9" name="图片 8">
              <a:extLst>
                <a:ext uri="{FF2B5EF4-FFF2-40B4-BE49-F238E27FC236}">
                  <a16:creationId xmlns:a16="http://schemas.microsoft.com/office/drawing/2014/main" id="{76F9EF62-B7C8-4BE3-97EC-EA16A9D44D2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1" y="152400"/>
              <a:ext cx="5429249" cy="542671"/>
            </a:xfrm>
            <a:prstGeom prst="rect">
              <a:avLst/>
            </a:prstGeom>
          </p:spPr>
        </p:pic>
        <p:pic>
          <p:nvPicPr>
            <p:cNvPr id="4" name="图片 3">
              <a:extLst>
                <a:ext uri="{FF2B5EF4-FFF2-40B4-BE49-F238E27FC236}">
                  <a16:creationId xmlns:a16="http://schemas.microsoft.com/office/drawing/2014/main" id="{7656B6A9-1923-4B1C-AA73-3A55A6B76D5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276829" y="152400"/>
              <a:ext cx="5429249" cy="542671"/>
            </a:xfrm>
            <a:prstGeom prst="rect">
              <a:avLst/>
            </a:prstGeom>
          </p:spPr>
        </p:pic>
        <p:pic>
          <p:nvPicPr>
            <p:cNvPr id="5" name="图片 4">
              <a:extLst>
                <a:ext uri="{FF2B5EF4-FFF2-40B4-BE49-F238E27FC236}">
                  <a16:creationId xmlns:a16="http://schemas.microsoft.com/office/drawing/2014/main" id="{E9E4EE1A-A66D-4902-8FDF-FD05EBD19C2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0553660" y="152400"/>
              <a:ext cx="1638320" cy="542671"/>
            </a:xfrm>
            <a:prstGeom prst="rect">
              <a:avLst/>
            </a:prstGeom>
          </p:spPr>
        </p:pic>
      </p:grpSp>
      <p:grpSp>
        <p:nvGrpSpPr>
          <p:cNvPr id="7" name="组合 6">
            <a:extLst>
              <a:ext uri="{FF2B5EF4-FFF2-40B4-BE49-F238E27FC236}">
                <a16:creationId xmlns:a16="http://schemas.microsoft.com/office/drawing/2014/main" id="{A7168BC6-DE23-4234-910E-7C28CCB2C36B}"/>
              </a:ext>
            </a:extLst>
          </p:cNvPr>
          <p:cNvGrpSpPr/>
          <p:nvPr/>
        </p:nvGrpSpPr>
        <p:grpSpPr>
          <a:xfrm rot="10800000">
            <a:off x="2" y="6162933"/>
            <a:ext cx="12192001" cy="542671"/>
            <a:chOff x="-21" y="152400"/>
            <a:chExt cx="12192001" cy="542671"/>
          </a:xfrm>
        </p:grpSpPr>
        <p:pic>
          <p:nvPicPr>
            <p:cNvPr id="8" name="图片 7">
              <a:extLst>
                <a:ext uri="{FF2B5EF4-FFF2-40B4-BE49-F238E27FC236}">
                  <a16:creationId xmlns:a16="http://schemas.microsoft.com/office/drawing/2014/main" id="{55F85F2D-1070-4A4E-AA55-F846D30DC4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1" y="152400"/>
              <a:ext cx="5429249" cy="542671"/>
            </a:xfrm>
            <a:prstGeom prst="rect">
              <a:avLst/>
            </a:prstGeom>
          </p:spPr>
        </p:pic>
        <p:pic>
          <p:nvPicPr>
            <p:cNvPr id="10" name="图片 9">
              <a:extLst>
                <a:ext uri="{FF2B5EF4-FFF2-40B4-BE49-F238E27FC236}">
                  <a16:creationId xmlns:a16="http://schemas.microsoft.com/office/drawing/2014/main" id="{1235A888-1F2F-4CAF-B02A-A6735D4EC02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276829" y="152400"/>
              <a:ext cx="5429249" cy="542671"/>
            </a:xfrm>
            <a:prstGeom prst="rect">
              <a:avLst/>
            </a:prstGeom>
          </p:spPr>
        </p:pic>
        <p:pic>
          <p:nvPicPr>
            <p:cNvPr id="11" name="图片 10">
              <a:extLst>
                <a:ext uri="{FF2B5EF4-FFF2-40B4-BE49-F238E27FC236}">
                  <a16:creationId xmlns:a16="http://schemas.microsoft.com/office/drawing/2014/main" id="{7BB59CCE-688F-4FBA-911F-94C1E1FC7E8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0553660" y="152400"/>
              <a:ext cx="1638320" cy="542671"/>
            </a:xfrm>
            <a:prstGeom prst="rect">
              <a:avLst/>
            </a:prstGeom>
          </p:spPr>
        </p:pic>
      </p:grpSp>
      <p:sp>
        <p:nvSpPr>
          <p:cNvPr id="6" name="矩形 5">
            <a:extLst>
              <a:ext uri="{FF2B5EF4-FFF2-40B4-BE49-F238E27FC236}">
                <a16:creationId xmlns:a16="http://schemas.microsoft.com/office/drawing/2014/main" id="{B2068CA5-68F4-416E-8249-5759B862DB4F}"/>
              </a:ext>
            </a:extLst>
          </p:cNvPr>
          <p:cNvSpPr/>
          <p:nvPr/>
        </p:nvSpPr>
        <p:spPr>
          <a:xfrm>
            <a:off x="1981771" y="1710813"/>
            <a:ext cx="8519652" cy="3436374"/>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 name="矩形 19">
            <a:extLst>
              <a:ext uri="{FF2B5EF4-FFF2-40B4-BE49-F238E27FC236}">
                <a16:creationId xmlns:a16="http://schemas.microsoft.com/office/drawing/2014/main" id="{6B739B78-CAD6-4EFF-B9F1-039CA69A55E8}"/>
              </a:ext>
            </a:extLst>
          </p:cNvPr>
          <p:cNvSpPr/>
          <p:nvPr/>
        </p:nvSpPr>
        <p:spPr>
          <a:xfrm>
            <a:off x="2426967" y="2035277"/>
            <a:ext cx="7629263" cy="2713704"/>
          </a:xfrm>
          <a:prstGeom prst="rect">
            <a:avLst/>
          </a:prstGeom>
          <a:solidFill>
            <a:srgbClr val="425F78"/>
          </a:solid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19" name="图片 18">
            <a:extLst>
              <a:ext uri="{FF2B5EF4-FFF2-40B4-BE49-F238E27FC236}">
                <a16:creationId xmlns:a16="http://schemas.microsoft.com/office/drawing/2014/main" id="{35197F2B-B1A7-4BF4-810E-338FB77D49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b="-6650"/>
          <a:stretch/>
        </p:blipFill>
        <p:spPr>
          <a:xfrm>
            <a:off x="8401034" y="2405887"/>
            <a:ext cx="3283975" cy="4299717"/>
          </a:xfrm>
          <a:prstGeom prst="rect">
            <a:avLst/>
          </a:prstGeom>
        </p:spPr>
      </p:pic>
      <p:sp>
        <p:nvSpPr>
          <p:cNvPr id="21" name="文本框 20">
            <a:extLst>
              <a:ext uri="{FF2B5EF4-FFF2-40B4-BE49-F238E27FC236}">
                <a16:creationId xmlns:a16="http://schemas.microsoft.com/office/drawing/2014/main" id="{7259606A-AF81-4DCF-8422-2D3C328DBC1C}"/>
              </a:ext>
            </a:extLst>
          </p:cNvPr>
          <p:cNvSpPr txBox="1"/>
          <p:nvPr/>
        </p:nvSpPr>
        <p:spPr>
          <a:xfrm>
            <a:off x="3790972" y="2904171"/>
            <a:ext cx="5126889" cy="769441"/>
          </a:xfrm>
          <a:prstGeom prst="rect">
            <a:avLst/>
          </a:prstGeom>
          <a:noFill/>
        </p:spPr>
        <p:txBody>
          <a:bodyPr wrap="square" rtlCol="0">
            <a:spAutoFit/>
          </a:bodyPr>
          <a:lstStyle/>
          <a:p>
            <a:r>
              <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谢谢聆听</a:t>
            </a:r>
          </a:p>
        </p:txBody>
      </p:sp>
      <p:sp>
        <p:nvSpPr>
          <p:cNvPr id="23" name="文本框 22">
            <a:extLst>
              <a:ext uri="{FF2B5EF4-FFF2-40B4-BE49-F238E27FC236}">
                <a16:creationId xmlns:a16="http://schemas.microsoft.com/office/drawing/2014/main" id="{838E6CF5-3F00-40FE-80CA-ABEC0A98C7F7}"/>
              </a:ext>
            </a:extLst>
          </p:cNvPr>
          <p:cNvSpPr txBox="1"/>
          <p:nvPr/>
        </p:nvSpPr>
        <p:spPr>
          <a:xfrm>
            <a:off x="2978516" y="2218717"/>
            <a:ext cx="6526163" cy="400110"/>
          </a:xfrm>
          <a:prstGeom prst="rect">
            <a:avLst/>
          </a:prstGeom>
          <a:noFill/>
        </p:spPr>
        <p:txBody>
          <a:bodyPr wrap="square" rtlCol="0">
            <a:spAutoFit/>
          </a:bodyPr>
          <a:lstStyle/>
          <a:p>
            <a:pPr algn="dist"/>
            <a:r>
              <a:rPr lang="en-US" altLang="zh-CN"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KATONGYINGLUN</a:t>
            </a:r>
            <a:endParaRPr lang="zh-CN" altLang="en-US"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Tree>
    <p:extLst>
      <p:ext uri="{BB962C8B-B14F-4D97-AF65-F5344CB8AC3E}">
        <p14:creationId xmlns:p14="http://schemas.microsoft.com/office/powerpoint/2010/main" val="780127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4" name="矩形 3">
            <a:extLst>
              <a:ext uri="{FF2B5EF4-FFF2-40B4-BE49-F238E27FC236}">
                <a16:creationId xmlns:a16="http://schemas.microsoft.com/office/drawing/2014/main" id="{6EACCFF3-7DFA-4501-9353-1BCED7936DEF}"/>
              </a:ext>
            </a:extLst>
          </p:cNvPr>
          <p:cNvSpPr/>
          <p:nvPr/>
        </p:nvSpPr>
        <p:spPr>
          <a:xfrm>
            <a:off x="1981771" y="1710813"/>
            <a:ext cx="8519652" cy="3436374"/>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5" name="矩形 4">
            <a:extLst>
              <a:ext uri="{FF2B5EF4-FFF2-40B4-BE49-F238E27FC236}">
                <a16:creationId xmlns:a16="http://schemas.microsoft.com/office/drawing/2014/main" id="{2EECD5B3-FF09-44DE-90A4-EF956F4FD5CC}"/>
              </a:ext>
            </a:extLst>
          </p:cNvPr>
          <p:cNvSpPr/>
          <p:nvPr/>
        </p:nvSpPr>
        <p:spPr>
          <a:xfrm>
            <a:off x="2426967" y="2035277"/>
            <a:ext cx="7629263" cy="2713704"/>
          </a:xfrm>
          <a:prstGeom prst="rect">
            <a:avLst/>
          </a:prstGeom>
          <a:solidFill>
            <a:srgbClr val="425F78"/>
          </a:solid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a:extLst>
              <a:ext uri="{FF2B5EF4-FFF2-40B4-BE49-F238E27FC236}">
                <a16:creationId xmlns:a16="http://schemas.microsoft.com/office/drawing/2014/main" id="{CF7FBA52-B1A6-4E5D-A1FC-E53601ABE329}"/>
              </a:ext>
            </a:extLst>
          </p:cNvPr>
          <p:cNvSpPr txBox="1"/>
          <p:nvPr/>
        </p:nvSpPr>
        <p:spPr>
          <a:xfrm>
            <a:off x="4454015" y="2969345"/>
            <a:ext cx="3283975" cy="769441"/>
          </a:xfrm>
          <a:prstGeom prst="rect">
            <a:avLst/>
          </a:prstGeom>
          <a:noFill/>
        </p:spPr>
        <p:txBody>
          <a:bodyPr wrap="square" rtlCol="0">
            <a:spAutoFit/>
          </a:bodyPr>
          <a:lstStyle/>
          <a:p>
            <a:pPr algn="dist"/>
            <a:r>
              <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需求分析</a:t>
            </a:r>
          </a:p>
        </p:txBody>
      </p:sp>
      <p:sp>
        <p:nvSpPr>
          <p:cNvPr id="8" name="文本框 7">
            <a:extLst>
              <a:ext uri="{FF2B5EF4-FFF2-40B4-BE49-F238E27FC236}">
                <a16:creationId xmlns:a16="http://schemas.microsoft.com/office/drawing/2014/main" id="{402A2192-40E9-4DA5-837D-AFE6DC7B8611}"/>
              </a:ext>
            </a:extLst>
          </p:cNvPr>
          <p:cNvSpPr txBox="1"/>
          <p:nvPr/>
        </p:nvSpPr>
        <p:spPr>
          <a:xfrm>
            <a:off x="2978516" y="2218717"/>
            <a:ext cx="6526163" cy="400110"/>
          </a:xfrm>
          <a:prstGeom prst="rect">
            <a:avLst/>
          </a:prstGeom>
          <a:noFill/>
        </p:spPr>
        <p:txBody>
          <a:bodyPr wrap="square" rtlCol="0">
            <a:spAutoFit/>
          </a:bodyPr>
          <a:lstStyle/>
          <a:p>
            <a:pPr algn="dist"/>
            <a:r>
              <a:rPr lang="en-US" altLang="zh-CN"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WOYAOBIYELA</a:t>
            </a:r>
            <a:endParaRPr lang="zh-CN" altLang="en-US"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3" name="图片 2">
            <a:extLst>
              <a:ext uri="{FF2B5EF4-FFF2-40B4-BE49-F238E27FC236}">
                <a16:creationId xmlns:a16="http://schemas.microsoft.com/office/drawing/2014/main" id="{20F50E84-DB38-4098-869D-F3EA58F2950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5095"/>
          <a:stretch/>
        </p:blipFill>
        <p:spPr>
          <a:xfrm>
            <a:off x="9048729" y="3810000"/>
            <a:ext cx="3143251" cy="2686050"/>
          </a:xfrm>
          <a:prstGeom prst="rect">
            <a:avLst/>
          </a:prstGeom>
        </p:spPr>
      </p:pic>
      <p:pic>
        <p:nvPicPr>
          <p:cNvPr id="10" name="图片 9">
            <a:extLst>
              <a:ext uri="{FF2B5EF4-FFF2-40B4-BE49-F238E27FC236}">
                <a16:creationId xmlns:a16="http://schemas.microsoft.com/office/drawing/2014/main" id="{63633CF8-3B31-49DA-8216-A3E2798F41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213487" y="1022559"/>
            <a:ext cx="2667135" cy="1700981"/>
          </a:xfrm>
          <a:prstGeom prst="rect">
            <a:avLst/>
          </a:prstGeom>
        </p:spPr>
      </p:pic>
    </p:spTree>
    <p:extLst>
      <p:ext uri="{BB962C8B-B14F-4D97-AF65-F5344CB8AC3E}">
        <p14:creationId xmlns:p14="http://schemas.microsoft.com/office/powerpoint/2010/main" val="799794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79 -0.00139 L -0.66328 0.00694 " pathEditMode="relative" ptsTypes="AA">
                                      <p:cBhvr>
                                        <p:cTn id="6" dur="2000" fill="hold"/>
                                        <p:tgtEl>
                                          <p:spTgt spid="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44099"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需求分析</a:t>
            </a:r>
          </a:p>
        </p:txBody>
      </p:sp>
      <p:sp>
        <p:nvSpPr>
          <p:cNvPr id="7" name="椭圆 6">
            <a:extLst>
              <a:ext uri="{FF2B5EF4-FFF2-40B4-BE49-F238E27FC236}">
                <a16:creationId xmlns:a16="http://schemas.microsoft.com/office/drawing/2014/main" id="{4282AF5C-7F9E-4614-97AE-C6F3B6DAA6DE}"/>
              </a:ext>
            </a:extLst>
          </p:cNvPr>
          <p:cNvSpPr/>
          <p:nvPr/>
        </p:nvSpPr>
        <p:spPr>
          <a:xfrm>
            <a:off x="6091239" y="3916363"/>
            <a:ext cx="914400" cy="914400"/>
          </a:xfrm>
          <a:prstGeom prst="ellipse">
            <a:avLst/>
          </a:prstGeom>
          <a:solidFill>
            <a:srgbClr val="425F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椭圆 7">
            <a:extLst>
              <a:ext uri="{FF2B5EF4-FFF2-40B4-BE49-F238E27FC236}">
                <a16:creationId xmlns:a16="http://schemas.microsoft.com/office/drawing/2014/main" id="{2FA0AF24-9783-47C3-8D2D-E4599960A4D3}"/>
              </a:ext>
            </a:extLst>
          </p:cNvPr>
          <p:cNvSpPr/>
          <p:nvPr/>
        </p:nvSpPr>
        <p:spPr>
          <a:xfrm>
            <a:off x="6886575" y="2905125"/>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椭圆 8">
            <a:extLst>
              <a:ext uri="{FF2B5EF4-FFF2-40B4-BE49-F238E27FC236}">
                <a16:creationId xmlns:a16="http://schemas.microsoft.com/office/drawing/2014/main" id="{B543C118-866F-4891-89CA-F4F6BF70280C}"/>
              </a:ext>
            </a:extLst>
          </p:cNvPr>
          <p:cNvSpPr/>
          <p:nvPr/>
        </p:nvSpPr>
        <p:spPr>
          <a:xfrm>
            <a:off x="7683500" y="4468813"/>
            <a:ext cx="914400" cy="914400"/>
          </a:xfrm>
          <a:prstGeom prst="ellipse">
            <a:avLst/>
          </a:prstGeom>
          <a:solidFill>
            <a:srgbClr val="425F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椭圆 9">
            <a:extLst>
              <a:ext uri="{FF2B5EF4-FFF2-40B4-BE49-F238E27FC236}">
                <a16:creationId xmlns:a16="http://schemas.microsoft.com/office/drawing/2014/main" id="{DBC843B4-181B-4FC9-9CE5-F3CE87CA05A0}"/>
              </a:ext>
            </a:extLst>
          </p:cNvPr>
          <p:cNvSpPr/>
          <p:nvPr/>
        </p:nvSpPr>
        <p:spPr>
          <a:xfrm>
            <a:off x="8478837" y="3116263"/>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椭圆 10">
            <a:extLst>
              <a:ext uri="{FF2B5EF4-FFF2-40B4-BE49-F238E27FC236}">
                <a16:creationId xmlns:a16="http://schemas.microsoft.com/office/drawing/2014/main" id="{EAF1A9A8-37E8-44BB-B70E-B45C5D319198}"/>
              </a:ext>
            </a:extLst>
          </p:cNvPr>
          <p:cNvSpPr/>
          <p:nvPr/>
        </p:nvSpPr>
        <p:spPr>
          <a:xfrm>
            <a:off x="9274175" y="2030413"/>
            <a:ext cx="914400" cy="914400"/>
          </a:xfrm>
          <a:prstGeom prst="ellipse">
            <a:avLst/>
          </a:prstGeom>
          <a:solidFill>
            <a:srgbClr val="425F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2" name="椭圆 11">
            <a:extLst>
              <a:ext uri="{FF2B5EF4-FFF2-40B4-BE49-F238E27FC236}">
                <a16:creationId xmlns:a16="http://schemas.microsoft.com/office/drawing/2014/main" id="{BC420583-E699-4B64-B624-8834F608DE70}"/>
              </a:ext>
            </a:extLst>
          </p:cNvPr>
          <p:cNvSpPr/>
          <p:nvPr/>
        </p:nvSpPr>
        <p:spPr>
          <a:xfrm>
            <a:off x="10069513" y="4181475"/>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椭圆 12">
            <a:extLst>
              <a:ext uri="{FF2B5EF4-FFF2-40B4-BE49-F238E27FC236}">
                <a16:creationId xmlns:a16="http://schemas.microsoft.com/office/drawing/2014/main" id="{6A204700-756B-4FA5-A2F7-6313D2A5EBB4}"/>
              </a:ext>
            </a:extLst>
          </p:cNvPr>
          <p:cNvSpPr/>
          <p:nvPr/>
        </p:nvSpPr>
        <p:spPr>
          <a:xfrm>
            <a:off x="10864851" y="2905125"/>
            <a:ext cx="914400" cy="914400"/>
          </a:xfrm>
          <a:prstGeom prst="ellipse">
            <a:avLst/>
          </a:prstGeom>
          <a:solidFill>
            <a:srgbClr val="425F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cxnSp>
        <p:nvCxnSpPr>
          <p:cNvPr id="14" name="直接连接符 13">
            <a:extLst>
              <a:ext uri="{FF2B5EF4-FFF2-40B4-BE49-F238E27FC236}">
                <a16:creationId xmlns:a16="http://schemas.microsoft.com/office/drawing/2014/main" id="{7B519BCC-45EC-48C1-B90F-AE0C01BF1980}"/>
              </a:ext>
            </a:extLst>
          </p:cNvPr>
          <p:cNvCxnSpPr/>
          <p:nvPr/>
        </p:nvCxnSpPr>
        <p:spPr>
          <a:xfrm>
            <a:off x="6548439" y="0"/>
            <a:ext cx="0" cy="3910013"/>
          </a:xfrm>
          <a:prstGeom prst="line">
            <a:avLst/>
          </a:prstGeom>
          <a:noFill/>
          <a:ln w="6350" cap="flat" cmpd="sng" algn="ctr">
            <a:solidFill>
              <a:schemeClr val="tx1">
                <a:lumMod val="50000"/>
                <a:lumOff val="50000"/>
              </a:schemeClr>
            </a:solidFill>
            <a:prstDash val="solid"/>
            <a:miter lim="800000"/>
          </a:ln>
          <a:effectLst/>
        </p:spPr>
      </p:cxnSp>
      <p:cxnSp>
        <p:nvCxnSpPr>
          <p:cNvPr id="15" name="直接连接符 14">
            <a:extLst>
              <a:ext uri="{FF2B5EF4-FFF2-40B4-BE49-F238E27FC236}">
                <a16:creationId xmlns:a16="http://schemas.microsoft.com/office/drawing/2014/main" id="{DEB3A178-D95D-4F50-BACB-E132227E85A8}"/>
              </a:ext>
            </a:extLst>
          </p:cNvPr>
          <p:cNvCxnSpPr/>
          <p:nvPr/>
        </p:nvCxnSpPr>
        <p:spPr>
          <a:xfrm>
            <a:off x="7343775" y="4"/>
            <a:ext cx="0" cy="2905125"/>
          </a:xfrm>
          <a:prstGeom prst="line">
            <a:avLst/>
          </a:prstGeom>
          <a:noFill/>
          <a:ln w="6350" cap="flat" cmpd="sng" algn="ctr">
            <a:solidFill>
              <a:schemeClr val="tx1">
                <a:lumMod val="50000"/>
                <a:lumOff val="50000"/>
              </a:schemeClr>
            </a:solidFill>
            <a:prstDash val="solid"/>
            <a:miter lim="800000"/>
          </a:ln>
          <a:effectLst/>
        </p:spPr>
      </p:cxnSp>
      <p:cxnSp>
        <p:nvCxnSpPr>
          <p:cNvPr id="16" name="直接连接符 15">
            <a:extLst>
              <a:ext uri="{FF2B5EF4-FFF2-40B4-BE49-F238E27FC236}">
                <a16:creationId xmlns:a16="http://schemas.microsoft.com/office/drawing/2014/main" id="{0BABEF22-FD3C-4AB7-AA04-74EB35809A00}"/>
              </a:ext>
            </a:extLst>
          </p:cNvPr>
          <p:cNvCxnSpPr/>
          <p:nvPr/>
        </p:nvCxnSpPr>
        <p:spPr>
          <a:xfrm>
            <a:off x="8140700" y="0"/>
            <a:ext cx="0" cy="4464050"/>
          </a:xfrm>
          <a:prstGeom prst="line">
            <a:avLst/>
          </a:prstGeom>
          <a:noFill/>
          <a:ln w="6350" cap="flat" cmpd="sng" algn="ctr">
            <a:solidFill>
              <a:schemeClr val="tx1">
                <a:lumMod val="50000"/>
                <a:lumOff val="50000"/>
              </a:schemeClr>
            </a:solidFill>
            <a:prstDash val="solid"/>
            <a:miter lim="800000"/>
          </a:ln>
          <a:effectLst/>
        </p:spPr>
      </p:cxnSp>
      <p:cxnSp>
        <p:nvCxnSpPr>
          <p:cNvPr id="17" name="直接连接符 16">
            <a:extLst>
              <a:ext uri="{FF2B5EF4-FFF2-40B4-BE49-F238E27FC236}">
                <a16:creationId xmlns:a16="http://schemas.microsoft.com/office/drawing/2014/main" id="{609F8697-BC54-4493-8842-3962C769A4D3}"/>
              </a:ext>
            </a:extLst>
          </p:cNvPr>
          <p:cNvCxnSpPr/>
          <p:nvPr/>
        </p:nvCxnSpPr>
        <p:spPr>
          <a:xfrm>
            <a:off x="8936037" y="4"/>
            <a:ext cx="0" cy="3116263"/>
          </a:xfrm>
          <a:prstGeom prst="line">
            <a:avLst/>
          </a:prstGeom>
          <a:noFill/>
          <a:ln w="6350" cap="flat" cmpd="sng" algn="ctr">
            <a:solidFill>
              <a:schemeClr val="tx1">
                <a:lumMod val="50000"/>
                <a:lumOff val="50000"/>
              </a:schemeClr>
            </a:solidFill>
            <a:prstDash val="solid"/>
            <a:miter lim="800000"/>
          </a:ln>
          <a:effectLst/>
        </p:spPr>
      </p:cxnSp>
      <p:cxnSp>
        <p:nvCxnSpPr>
          <p:cNvPr id="18" name="直接连接符 17">
            <a:extLst>
              <a:ext uri="{FF2B5EF4-FFF2-40B4-BE49-F238E27FC236}">
                <a16:creationId xmlns:a16="http://schemas.microsoft.com/office/drawing/2014/main" id="{ECF5895F-4D7D-48A4-B5A7-300099A80171}"/>
              </a:ext>
            </a:extLst>
          </p:cNvPr>
          <p:cNvCxnSpPr/>
          <p:nvPr/>
        </p:nvCxnSpPr>
        <p:spPr>
          <a:xfrm>
            <a:off x="9731375" y="1"/>
            <a:ext cx="0" cy="2030413"/>
          </a:xfrm>
          <a:prstGeom prst="line">
            <a:avLst/>
          </a:prstGeom>
          <a:noFill/>
          <a:ln w="6350" cap="flat" cmpd="sng" algn="ctr">
            <a:solidFill>
              <a:schemeClr val="tx1">
                <a:lumMod val="50000"/>
                <a:lumOff val="50000"/>
              </a:schemeClr>
            </a:solidFill>
            <a:prstDash val="solid"/>
            <a:miter lim="800000"/>
          </a:ln>
          <a:effectLst/>
        </p:spPr>
      </p:cxnSp>
      <p:cxnSp>
        <p:nvCxnSpPr>
          <p:cNvPr id="19" name="直接连接符 18">
            <a:extLst>
              <a:ext uri="{FF2B5EF4-FFF2-40B4-BE49-F238E27FC236}">
                <a16:creationId xmlns:a16="http://schemas.microsoft.com/office/drawing/2014/main" id="{B6FED5EE-9969-4E0A-9159-136D19FB86C0}"/>
              </a:ext>
            </a:extLst>
          </p:cNvPr>
          <p:cNvCxnSpPr/>
          <p:nvPr/>
        </p:nvCxnSpPr>
        <p:spPr>
          <a:xfrm>
            <a:off x="10526713" y="4"/>
            <a:ext cx="0" cy="4181475"/>
          </a:xfrm>
          <a:prstGeom prst="line">
            <a:avLst/>
          </a:prstGeom>
          <a:noFill/>
          <a:ln w="6350" cap="flat" cmpd="sng" algn="ctr">
            <a:solidFill>
              <a:schemeClr val="tx1">
                <a:lumMod val="50000"/>
                <a:lumOff val="50000"/>
              </a:schemeClr>
            </a:solidFill>
            <a:prstDash val="solid"/>
            <a:miter lim="800000"/>
          </a:ln>
          <a:effectLst/>
        </p:spPr>
      </p:cxnSp>
      <p:cxnSp>
        <p:nvCxnSpPr>
          <p:cNvPr id="20" name="直接连接符 19">
            <a:extLst>
              <a:ext uri="{FF2B5EF4-FFF2-40B4-BE49-F238E27FC236}">
                <a16:creationId xmlns:a16="http://schemas.microsoft.com/office/drawing/2014/main" id="{128C6EF3-72ED-4098-A3A5-1A0F3D127345}"/>
              </a:ext>
            </a:extLst>
          </p:cNvPr>
          <p:cNvCxnSpPr/>
          <p:nvPr/>
        </p:nvCxnSpPr>
        <p:spPr>
          <a:xfrm>
            <a:off x="11345863" y="4"/>
            <a:ext cx="0" cy="2905125"/>
          </a:xfrm>
          <a:prstGeom prst="line">
            <a:avLst/>
          </a:prstGeom>
          <a:noFill/>
          <a:ln w="6350" cap="flat" cmpd="sng" algn="ctr">
            <a:solidFill>
              <a:schemeClr val="tx1">
                <a:lumMod val="50000"/>
                <a:lumOff val="50000"/>
              </a:schemeClr>
            </a:solidFill>
            <a:prstDash val="solid"/>
            <a:miter lim="800000"/>
          </a:ln>
          <a:effectLst/>
        </p:spPr>
      </p:cxnSp>
      <p:grpSp>
        <p:nvGrpSpPr>
          <p:cNvPr id="21" name="组合 20">
            <a:extLst>
              <a:ext uri="{FF2B5EF4-FFF2-40B4-BE49-F238E27FC236}">
                <a16:creationId xmlns:a16="http://schemas.microsoft.com/office/drawing/2014/main" id="{A4D4C15B-412D-453F-94F9-7144EDA1D075}"/>
              </a:ext>
            </a:extLst>
          </p:cNvPr>
          <p:cNvGrpSpPr/>
          <p:nvPr/>
        </p:nvGrpSpPr>
        <p:grpSpPr>
          <a:xfrm>
            <a:off x="7933568" y="4721364"/>
            <a:ext cx="402797" cy="360000"/>
            <a:chOff x="1730152" y="3478601"/>
            <a:chExt cx="402797" cy="360000"/>
          </a:xfrm>
          <a:solidFill>
            <a:schemeClr val="bg1"/>
          </a:solidFill>
        </p:grpSpPr>
        <p:sp>
          <p:nvSpPr>
            <p:cNvPr id="22" name="Freeform 5">
              <a:extLst>
                <a:ext uri="{FF2B5EF4-FFF2-40B4-BE49-F238E27FC236}">
                  <a16:creationId xmlns:a16="http://schemas.microsoft.com/office/drawing/2014/main" id="{ECE3EE2E-EB79-4E3F-A6A4-8AB00CB4353B}"/>
                </a:ext>
              </a:extLst>
            </p:cNvPr>
            <p:cNvSpPr>
              <a:spLocks/>
            </p:cNvSpPr>
            <p:nvPr/>
          </p:nvSpPr>
          <p:spPr bwMode="auto">
            <a:xfrm>
              <a:off x="1960082" y="3556643"/>
              <a:ext cx="172867" cy="171189"/>
            </a:xfrm>
            <a:custGeom>
              <a:avLst/>
              <a:gdLst>
                <a:gd name="T0" fmla="*/ 81 w 86"/>
                <a:gd name="T1" fmla="*/ 34 h 85"/>
                <a:gd name="T2" fmla="*/ 51 w 86"/>
                <a:gd name="T3" fmla="*/ 34 h 85"/>
                <a:gd name="T4" fmla="*/ 51 w 86"/>
                <a:gd name="T5" fmla="*/ 4 h 85"/>
                <a:gd name="T6" fmla="*/ 47 w 86"/>
                <a:gd name="T7" fmla="*/ 0 h 85"/>
                <a:gd name="T8" fmla="*/ 39 w 86"/>
                <a:gd name="T9" fmla="*/ 0 h 85"/>
                <a:gd name="T10" fmla="*/ 35 w 86"/>
                <a:gd name="T11" fmla="*/ 4 h 85"/>
                <a:gd name="T12" fmla="*/ 35 w 86"/>
                <a:gd name="T13" fmla="*/ 34 h 85"/>
                <a:gd name="T14" fmla="*/ 5 w 86"/>
                <a:gd name="T15" fmla="*/ 34 h 85"/>
                <a:gd name="T16" fmla="*/ 0 w 86"/>
                <a:gd name="T17" fmla="*/ 38 h 85"/>
                <a:gd name="T18" fmla="*/ 0 w 86"/>
                <a:gd name="T19" fmla="*/ 47 h 85"/>
                <a:gd name="T20" fmla="*/ 5 w 86"/>
                <a:gd name="T21" fmla="*/ 51 h 85"/>
                <a:gd name="T22" fmla="*/ 35 w 86"/>
                <a:gd name="T23" fmla="*/ 51 h 85"/>
                <a:gd name="T24" fmla="*/ 35 w 86"/>
                <a:gd name="T25" fmla="*/ 81 h 85"/>
                <a:gd name="T26" fmla="*/ 39 w 86"/>
                <a:gd name="T27" fmla="*/ 85 h 85"/>
                <a:gd name="T28" fmla="*/ 47 w 86"/>
                <a:gd name="T29" fmla="*/ 85 h 85"/>
                <a:gd name="T30" fmla="*/ 51 w 86"/>
                <a:gd name="T31" fmla="*/ 81 h 85"/>
                <a:gd name="T32" fmla="*/ 51 w 86"/>
                <a:gd name="T33" fmla="*/ 51 h 85"/>
                <a:gd name="T34" fmla="*/ 81 w 86"/>
                <a:gd name="T35" fmla="*/ 51 h 85"/>
                <a:gd name="T36" fmla="*/ 86 w 86"/>
                <a:gd name="T37" fmla="*/ 47 h 85"/>
                <a:gd name="T38" fmla="*/ 86 w 86"/>
                <a:gd name="T39" fmla="*/ 38 h 85"/>
                <a:gd name="T40" fmla="*/ 81 w 86"/>
                <a:gd name="T41" fmla="*/ 3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85">
                  <a:moveTo>
                    <a:pt x="81" y="34"/>
                  </a:moveTo>
                  <a:cubicBezTo>
                    <a:pt x="51" y="34"/>
                    <a:pt x="51" y="34"/>
                    <a:pt x="51" y="34"/>
                  </a:cubicBezTo>
                  <a:cubicBezTo>
                    <a:pt x="51" y="4"/>
                    <a:pt x="51" y="4"/>
                    <a:pt x="51" y="4"/>
                  </a:cubicBezTo>
                  <a:cubicBezTo>
                    <a:pt x="51" y="2"/>
                    <a:pt x="50" y="0"/>
                    <a:pt x="47" y="0"/>
                  </a:cubicBezTo>
                  <a:cubicBezTo>
                    <a:pt x="39" y="0"/>
                    <a:pt x="39" y="0"/>
                    <a:pt x="39" y="0"/>
                  </a:cubicBezTo>
                  <a:cubicBezTo>
                    <a:pt x="36" y="0"/>
                    <a:pt x="35" y="2"/>
                    <a:pt x="35" y="4"/>
                  </a:cubicBezTo>
                  <a:cubicBezTo>
                    <a:pt x="35" y="34"/>
                    <a:pt x="35" y="34"/>
                    <a:pt x="35" y="34"/>
                  </a:cubicBezTo>
                  <a:cubicBezTo>
                    <a:pt x="5" y="34"/>
                    <a:pt x="5" y="34"/>
                    <a:pt x="5" y="34"/>
                  </a:cubicBezTo>
                  <a:cubicBezTo>
                    <a:pt x="2" y="34"/>
                    <a:pt x="0" y="36"/>
                    <a:pt x="0" y="38"/>
                  </a:cubicBezTo>
                  <a:cubicBezTo>
                    <a:pt x="0" y="47"/>
                    <a:pt x="0" y="47"/>
                    <a:pt x="0" y="47"/>
                  </a:cubicBezTo>
                  <a:cubicBezTo>
                    <a:pt x="0" y="49"/>
                    <a:pt x="2" y="51"/>
                    <a:pt x="5" y="51"/>
                  </a:cubicBezTo>
                  <a:cubicBezTo>
                    <a:pt x="35" y="51"/>
                    <a:pt x="35" y="51"/>
                    <a:pt x="35" y="51"/>
                  </a:cubicBezTo>
                  <a:cubicBezTo>
                    <a:pt x="35" y="81"/>
                    <a:pt x="35" y="81"/>
                    <a:pt x="35" y="81"/>
                  </a:cubicBezTo>
                  <a:cubicBezTo>
                    <a:pt x="35" y="83"/>
                    <a:pt x="36" y="85"/>
                    <a:pt x="39" y="85"/>
                  </a:cubicBezTo>
                  <a:cubicBezTo>
                    <a:pt x="47" y="85"/>
                    <a:pt x="47" y="85"/>
                    <a:pt x="47" y="85"/>
                  </a:cubicBezTo>
                  <a:cubicBezTo>
                    <a:pt x="50" y="85"/>
                    <a:pt x="51" y="83"/>
                    <a:pt x="51" y="81"/>
                  </a:cubicBezTo>
                  <a:cubicBezTo>
                    <a:pt x="51" y="51"/>
                    <a:pt x="51" y="51"/>
                    <a:pt x="51" y="51"/>
                  </a:cubicBezTo>
                  <a:cubicBezTo>
                    <a:pt x="81" y="51"/>
                    <a:pt x="81" y="51"/>
                    <a:pt x="81" y="51"/>
                  </a:cubicBezTo>
                  <a:cubicBezTo>
                    <a:pt x="84" y="51"/>
                    <a:pt x="86" y="49"/>
                    <a:pt x="86" y="47"/>
                  </a:cubicBezTo>
                  <a:cubicBezTo>
                    <a:pt x="86" y="38"/>
                    <a:pt x="86" y="38"/>
                    <a:pt x="86" y="38"/>
                  </a:cubicBezTo>
                  <a:cubicBezTo>
                    <a:pt x="86" y="36"/>
                    <a:pt x="84" y="34"/>
                    <a:pt x="81" y="34"/>
                  </a:cubicBezTo>
                  <a:close/>
                </a:path>
              </a:pathLst>
            </a:custGeom>
            <a:grpFill/>
            <a:ln>
              <a:noFill/>
            </a:ln>
          </p:spPr>
          <p:txBody>
            <a:bodyPr/>
            <a:lstStyle/>
            <a:p>
              <a:pPr eaLnBrk="1" fontAlgn="auto" hangingPunct="1">
                <a:spcBef>
                  <a:spcPts val="0"/>
                </a:spcBef>
                <a:spcAft>
                  <a:spcPts val="0"/>
                </a:spcAft>
                <a:defRPr/>
              </a:pPr>
              <a:endParaRPr lang="zh-TW" altLang="en-US">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Freeform 6">
              <a:extLst>
                <a:ext uri="{FF2B5EF4-FFF2-40B4-BE49-F238E27FC236}">
                  <a16:creationId xmlns:a16="http://schemas.microsoft.com/office/drawing/2014/main" id="{6E52479F-A0C9-4B53-B4EC-5C3D4F205D25}"/>
                </a:ext>
              </a:extLst>
            </p:cNvPr>
            <p:cNvSpPr>
              <a:spLocks noEditPoints="1"/>
            </p:cNvSpPr>
            <p:nvPr/>
          </p:nvSpPr>
          <p:spPr bwMode="auto">
            <a:xfrm>
              <a:off x="1730152" y="3478601"/>
              <a:ext cx="240000" cy="360000"/>
            </a:xfrm>
            <a:custGeom>
              <a:avLst/>
              <a:gdLst>
                <a:gd name="T0" fmla="*/ 95 w 119"/>
                <a:gd name="T1" fmla="*/ 99 h 179"/>
                <a:gd name="T2" fmla="*/ 82 w 119"/>
                <a:gd name="T3" fmla="*/ 86 h 179"/>
                <a:gd name="T4" fmla="*/ 91 w 119"/>
                <a:gd name="T5" fmla="*/ 74 h 179"/>
                <a:gd name="T6" fmla="*/ 107 w 119"/>
                <a:gd name="T7" fmla="*/ 44 h 179"/>
                <a:gd name="T8" fmla="*/ 99 w 119"/>
                <a:gd name="T9" fmla="*/ 17 h 179"/>
                <a:gd name="T10" fmla="*/ 103 w 119"/>
                <a:gd name="T11" fmla="*/ 17 h 179"/>
                <a:gd name="T12" fmla="*/ 105 w 119"/>
                <a:gd name="T13" fmla="*/ 16 h 179"/>
                <a:gd name="T14" fmla="*/ 117 w 119"/>
                <a:gd name="T15" fmla="*/ 8 h 179"/>
                <a:gd name="T16" fmla="*/ 119 w 119"/>
                <a:gd name="T17" fmla="*/ 3 h 179"/>
                <a:gd name="T18" fmla="*/ 115 w 119"/>
                <a:gd name="T19" fmla="*/ 0 h 179"/>
                <a:gd name="T20" fmla="*/ 62 w 119"/>
                <a:gd name="T21" fmla="*/ 0 h 179"/>
                <a:gd name="T22" fmla="*/ 45 w 119"/>
                <a:gd name="T23" fmla="*/ 3 h 179"/>
                <a:gd name="T24" fmla="*/ 12 w 119"/>
                <a:gd name="T25" fmla="*/ 43 h 179"/>
                <a:gd name="T26" fmla="*/ 55 w 119"/>
                <a:gd name="T27" fmla="*/ 86 h 179"/>
                <a:gd name="T28" fmla="*/ 54 w 119"/>
                <a:gd name="T29" fmla="*/ 91 h 179"/>
                <a:gd name="T30" fmla="*/ 57 w 119"/>
                <a:gd name="T31" fmla="*/ 102 h 179"/>
                <a:gd name="T32" fmla="*/ 56 w 119"/>
                <a:gd name="T33" fmla="*/ 102 h 179"/>
                <a:gd name="T34" fmla="*/ 4 w 119"/>
                <a:gd name="T35" fmla="*/ 131 h 179"/>
                <a:gd name="T36" fmla="*/ 0 w 119"/>
                <a:gd name="T37" fmla="*/ 144 h 179"/>
                <a:gd name="T38" fmla="*/ 4 w 119"/>
                <a:gd name="T39" fmla="*/ 157 h 179"/>
                <a:gd name="T40" fmla="*/ 34 w 119"/>
                <a:gd name="T41" fmla="*/ 176 h 179"/>
                <a:gd name="T42" fmla="*/ 59 w 119"/>
                <a:gd name="T43" fmla="*/ 179 h 179"/>
                <a:gd name="T44" fmla="*/ 80 w 119"/>
                <a:gd name="T45" fmla="*/ 176 h 179"/>
                <a:gd name="T46" fmla="*/ 115 w 119"/>
                <a:gd name="T47" fmla="*/ 137 h 179"/>
                <a:gd name="T48" fmla="*/ 95 w 119"/>
                <a:gd name="T49" fmla="*/ 99 h 179"/>
                <a:gd name="T50" fmla="*/ 28 w 119"/>
                <a:gd name="T51" fmla="*/ 138 h 179"/>
                <a:gd name="T52" fmla="*/ 62 w 119"/>
                <a:gd name="T53" fmla="*/ 115 h 179"/>
                <a:gd name="T54" fmla="*/ 62 w 119"/>
                <a:gd name="T55" fmla="*/ 115 h 179"/>
                <a:gd name="T56" fmla="*/ 73 w 119"/>
                <a:gd name="T57" fmla="*/ 117 h 179"/>
                <a:gd name="T58" fmla="*/ 77 w 119"/>
                <a:gd name="T59" fmla="*/ 119 h 179"/>
                <a:gd name="T60" fmla="*/ 92 w 119"/>
                <a:gd name="T61" fmla="*/ 135 h 179"/>
                <a:gd name="T62" fmla="*/ 93 w 119"/>
                <a:gd name="T63" fmla="*/ 139 h 179"/>
                <a:gd name="T64" fmla="*/ 59 w 119"/>
                <a:gd name="T65" fmla="*/ 163 h 179"/>
                <a:gd name="T66" fmla="*/ 28 w 119"/>
                <a:gd name="T67" fmla="*/ 138 h 179"/>
                <a:gd name="T68" fmla="*/ 44 w 119"/>
                <a:gd name="T69" fmla="*/ 21 h 179"/>
                <a:gd name="T70" fmla="*/ 55 w 119"/>
                <a:gd name="T71" fmla="*/ 16 h 179"/>
                <a:gd name="T72" fmla="*/ 55 w 119"/>
                <a:gd name="T73" fmla="*/ 16 h 179"/>
                <a:gd name="T74" fmla="*/ 80 w 119"/>
                <a:gd name="T75" fmla="*/ 45 h 179"/>
                <a:gd name="T76" fmla="*/ 75 w 119"/>
                <a:gd name="T77" fmla="*/ 67 h 179"/>
                <a:gd name="T78" fmla="*/ 64 w 119"/>
                <a:gd name="T79" fmla="*/ 72 h 179"/>
                <a:gd name="T80" fmla="*/ 64 w 119"/>
                <a:gd name="T81" fmla="*/ 72 h 179"/>
                <a:gd name="T82" fmla="*/ 64 w 119"/>
                <a:gd name="T83" fmla="*/ 72 h 179"/>
                <a:gd name="T84" fmla="*/ 39 w 119"/>
                <a:gd name="T85" fmla="*/ 43 h 179"/>
                <a:gd name="T86" fmla="*/ 44 w 119"/>
                <a:gd name="T87"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9" h="179">
                  <a:moveTo>
                    <a:pt x="95" y="99"/>
                  </a:moveTo>
                  <a:cubicBezTo>
                    <a:pt x="88" y="95"/>
                    <a:pt x="82" y="88"/>
                    <a:pt x="82" y="86"/>
                  </a:cubicBezTo>
                  <a:cubicBezTo>
                    <a:pt x="82" y="83"/>
                    <a:pt x="83" y="81"/>
                    <a:pt x="91" y="74"/>
                  </a:cubicBezTo>
                  <a:cubicBezTo>
                    <a:pt x="102" y="66"/>
                    <a:pt x="107" y="55"/>
                    <a:pt x="107" y="44"/>
                  </a:cubicBezTo>
                  <a:cubicBezTo>
                    <a:pt x="107" y="33"/>
                    <a:pt x="104" y="24"/>
                    <a:pt x="99" y="17"/>
                  </a:cubicBezTo>
                  <a:cubicBezTo>
                    <a:pt x="103" y="17"/>
                    <a:pt x="103" y="17"/>
                    <a:pt x="103" y="17"/>
                  </a:cubicBezTo>
                  <a:cubicBezTo>
                    <a:pt x="104" y="17"/>
                    <a:pt x="105" y="17"/>
                    <a:pt x="105" y="16"/>
                  </a:cubicBezTo>
                  <a:cubicBezTo>
                    <a:pt x="117" y="8"/>
                    <a:pt x="117" y="8"/>
                    <a:pt x="117" y="8"/>
                  </a:cubicBezTo>
                  <a:cubicBezTo>
                    <a:pt x="119" y="7"/>
                    <a:pt x="119" y="5"/>
                    <a:pt x="119" y="3"/>
                  </a:cubicBezTo>
                  <a:cubicBezTo>
                    <a:pt x="118" y="2"/>
                    <a:pt x="117" y="0"/>
                    <a:pt x="115" y="0"/>
                  </a:cubicBezTo>
                  <a:cubicBezTo>
                    <a:pt x="62" y="0"/>
                    <a:pt x="62" y="0"/>
                    <a:pt x="62" y="0"/>
                  </a:cubicBezTo>
                  <a:cubicBezTo>
                    <a:pt x="56" y="0"/>
                    <a:pt x="50" y="1"/>
                    <a:pt x="45" y="3"/>
                  </a:cubicBezTo>
                  <a:cubicBezTo>
                    <a:pt x="25" y="10"/>
                    <a:pt x="12" y="26"/>
                    <a:pt x="12" y="43"/>
                  </a:cubicBezTo>
                  <a:cubicBezTo>
                    <a:pt x="12" y="67"/>
                    <a:pt x="30" y="85"/>
                    <a:pt x="55" y="86"/>
                  </a:cubicBezTo>
                  <a:cubicBezTo>
                    <a:pt x="55" y="88"/>
                    <a:pt x="54" y="90"/>
                    <a:pt x="54" y="91"/>
                  </a:cubicBezTo>
                  <a:cubicBezTo>
                    <a:pt x="54" y="95"/>
                    <a:pt x="55" y="99"/>
                    <a:pt x="57" y="102"/>
                  </a:cubicBezTo>
                  <a:cubicBezTo>
                    <a:pt x="57" y="102"/>
                    <a:pt x="57" y="102"/>
                    <a:pt x="56" y="102"/>
                  </a:cubicBezTo>
                  <a:cubicBezTo>
                    <a:pt x="33" y="102"/>
                    <a:pt x="12" y="113"/>
                    <a:pt x="4" y="131"/>
                  </a:cubicBezTo>
                  <a:cubicBezTo>
                    <a:pt x="1" y="135"/>
                    <a:pt x="0" y="140"/>
                    <a:pt x="0" y="144"/>
                  </a:cubicBezTo>
                  <a:cubicBezTo>
                    <a:pt x="0" y="148"/>
                    <a:pt x="1" y="153"/>
                    <a:pt x="4" y="157"/>
                  </a:cubicBezTo>
                  <a:cubicBezTo>
                    <a:pt x="9" y="166"/>
                    <a:pt x="20" y="173"/>
                    <a:pt x="34" y="176"/>
                  </a:cubicBezTo>
                  <a:cubicBezTo>
                    <a:pt x="42" y="178"/>
                    <a:pt x="50" y="179"/>
                    <a:pt x="59" y="179"/>
                  </a:cubicBezTo>
                  <a:cubicBezTo>
                    <a:pt x="66" y="179"/>
                    <a:pt x="74" y="178"/>
                    <a:pt x="80" y="176"/>
                  </a:cubicBezTo>
                  <a:cubicBezTo>
                    <a:pt x="101" y="170"/>
                    <a:pt x="115" y="155"/>
                    <a:pt x="115" y="137"/>
                  </a:cubicBezTo>
                  <a:cubicBezTo>
                    <a:pt x="115" y="120"/>
                    <a:pt x="109" y="110"/>
                    <a:pt x="95" y="99"/>
                  </a:cubicBezTo>
                  <a:close/>
                  <a:moveTo>
                    <a:pt x="28" y="138"/>
                  </a:moveTo>
                  <a:cubicBezTo>
                    <a:pt x="28" y="126"/>
                    <a:pt x="44" y="115"/>
                    <a:pt x="62" y="115"/>
                  </a:cubicBezTo>
                  <a:cubicBezTo>
                    <a:pt x="62" y="115"/>
                    <a:pt x="62" y="115"/>
                    <a:pt x="62" y="115"/>
                  </a:cubicBezTo>
                  <a:cubicBezTo>
                    <a:pt x="66" y="115"/>
                    <a:pt x="70" y="116"/>
                    <a:pt x="73" y="117"/>
                  </a:cubicBezTo>
                  <a:cubicBezTo>
                    <a:pt x="75" y="118"/>
                    <a:pt x="76" y="119"/>
                    <a:pt x="77" y="119"/>
                  </a:cubicBezTo>
                  <a:cubicBezTo>
                    <a:pt x="85" y="125"/>
                    <a:pt x="91" y="129"/>
                    <a:pt x="92" y="135"/>
                  </a:cubicBezTo>
                  <a:cubicBezTo>
                    <a:pt x="93" y="136"/>
                    <a:pt x="93" y="138"/>
                    <a:pt x="93" y="139"/>
                  </a:cubicBezTo>
                  <a:cubicBezTo>
                    <a:pt x="93" y="155"/>
                    <a:pt x="81" y="163"/>
                    <a:pt x="59" y="163"/>
                  </a:cubicBezTo>
                  <a:cubicBezTo>
                    <a:pt x="41" y="163"/>
                    <a:pt x="28" y="152"/>
                    <a:pt x="28" y="138"/>
                  </a:cubicBezTo>
                  <a:close/>
                  <a:moveTo>
                    <a:pt x="44" y="21"/>
                  </a:moveTo>
                  <a:cubicBezTo>
                    <a:pt x="47" y="18"/>
                    <a:pt x="51" y="16"/>
                    <a:pt x="55" y="16"/>
                  </a:cubicBezTo>
                  <a:cubicBezTo>
                    <a:pt x="55" y="16"/>
                    <a:pt x="55" y="16"/>
                    <a:pt x="55" y="16"/>
                  </a:cubicBezTo>
                  <a:cubicBezTo>
                    <a:pt x="67" y="16"/>
                    <a:pt x="78" y="30"/>
                    <a:pt x="80" y="45"/>
                  </a:cubicBezTo>
                  <a:cubicBezTo>
                    <a:pt x="81" y="54"/>
                    <a:pt x="79" y="62"/>
                    <a:pt x="75" y="67"/>
                  </a:cubicBezTo>
                  <a:cubicBezTo>
                    <a:pt x="72" y="70"/>
                    <a:pt x="68" y="72"/>
                    <a:pt x="64" y="72"/>
                  </a:cubicBezTo>
                  <a:cubicBezTo>
                    <a:pt x="64" y="72"/>
                    <a:pt x="64" y="72"/>
                    <a:pt x="64" y="72"/>
                  </a:cubicBezTo>
                  <a:cubicBezTo>
                    <a:pt x="64" y="72"/>
                    <a:pt x="64" y="72"/>
                    <a:pt x="64" y="72"/>
                  </a:cubicBezTo>
                  <a:cubicBezTo>
                    <a:pt x="53" y="72"/>
                    <a:pt x="41" y="58"/>
                    <a:pt x="39" y="43"/>
                  </a:cubicBezTo>
                  <a:cubicBezTo>
                    <a:pt x="38" y="34"/>
                    <a:pt x="40" y="26"/>
                    <a:pt x="44" y="21"/>
                  </a:cubicBezTo>
                  <a:close/>
                </a:path>
              </a:pathLst>
            </a:custGeom>
            <a:grpFill/>
            <a:ln>
              <a:noFill/>
            </a:ln>
          </p:spPr>
          <p:txBody>
            <a:bodyPr/>
            <a:lstStyle/>
            <a:p>
              <a:pPr eaLnBrk="1" fontAlgn="auto" hangingPunct="1">
                <a:spcBef>
                  <a:spcPts val="0"/>
                </a:spcBef>
                <a:spcAft>
                  <a:spcPts val="0"/>
                </a:spcAft>
                <a:defRPr/>
              </a:pPr>
              <a:endParaRPr lang="zh-TW" altLang="en-US">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24" name="Freeform 16">
            <a:extLst>
              <a:ext uri="{FF2B5EF4-FFF2-40B4-BE49-F238E27FC236}">
                <a16:creationId xmlns:a16="http://schemas.microsoft.com/office/drawing/2014/main" id="{925807CB-DB3F-450A-89B6-8E95996CA5DD}"/>
              </a:ext>
            </a:extLst>
          </p:cNvPr>
          <p:cNvSpPr>
            <a:spLocks noChangeAspect="1"/>
          </p:cNvSpPr>
          <p:nvPr/>
        </p:nvSpPr>
        <p:spPr bwMode="auto">
          <a:xfrm>
            <a:off x="11101388" y="3176588"/>
            <a:ext cx="441325" cy="360362"/>
          </a:xfrm>
          <a:custGeom>
            <a:avLst/>
            <a:gdLst>
              <a:gd name="T0" fmla="*/ 2147483647 w 197"/>
              <a:gd name="T1" fmla="*/ 2147483647 h 160"/>
              <a:gd name="T2" fmla="*/ 2147483647 w 197"/>
              <a:gd name="T3" fmla="*/ 2147483647 h 160"/>
              <a:gd name="T4" fmla="*/ 2147483647 w 197"/>
              <a:gd name="T5" fmla="*/ 2147483647 h 160"/>
              <a:gd name="T6" fmla="*/ 2147483647 w 197"/>
              <a:gd name="T7" fmla="*/ 2147483647 h 160"/>
              <a:gd name="T8" fmla="*/ 2147483647 w 197"/>
              <a:gd name="T9" fmla="*/ 0 h 160"/>
              <a:gd name="T10" fmla="*/ 2147483647 w 197"/>
              <a:gd name="T11" fmla="*/ 2147483647 h 160"/>
              <a:gd name="T12" fmla="*/ 2147483647 w 197"/>
              <a:gd name="T13" fmla="*/ 2147483647 h 160"/>
              <a:gd name="T14" fmla="*/ 2147483647 w 197"/>
              <a:gd name="T15" fmla="*/ 2147483647 h 160"/>
              <a:gd name="T16" fmla="*/ 2147483647 w 197"/>
              <a:gd name="T17" fmla="*/ 2147483647 h 160"/>
              <a:gd name="T18" fmla="*/ 2147483647 w 197"/>
              <a:gd name="T19" fmla="*/ 2147483647 h 160"/>
              <a:gd name="T20" fmla="*/ 2147483647 w 197"/>
              <a:gd name="T21" fmla="*/ 2147483647 h 160"/>
              <a:gd name="T22" fmla="*/ 2147483647 w 197"/>
              <a:gd name="T23" fmla="*/ 2147483647 h 160"/>
              <a:gd name="T24" fmla="*/ 2147483647 w 197"/>
              <a:gd name="T25" fmla="*/ 2147483647 h 160"/>
              <a:gd name="T26" fmla="*/ 2147483647 w 197"/>
              <a:gd name="T27" fmla="*/ 2147483647 h 160"/>
              <a:gd name="T28" fmla="*/ 2147483647 w 197"/>
              <a:gd name="T29" fmla="*/ 2147483647 h 160"/>
              <a:gd name="T30" fmla="*/ 2147483647 w 197"/>
              <a:gd name="T31" fmla="*/ 2147483647 h 160"/>
              <a:gd name="T32" fmla="*/ 2147483647 w 197"/>
              <a:gd name="T33" fmla="*/ 2147483647 h 160"/>
              <a:gd name="T34" fmla="*/ 0 w 197"/>
              <a:gd name="T35" fmla="*/ 2147483647 h 160"/>
              <a:gd name="T36" fmla="*/ 2147483647 w 197"/>
              <a:gd name="T37" fmla="*/ 2147483647 h 160"/>
              <a:gd name="T38" fmla="*/ 2147483647 w 197"/>
              <a:gd name="T39" fmla="*/ 2147483647 h 160"/>
              <a:gd name="T40" fmla="*/ 2147483647 w 197"/>
              <a:gd name="T41" fmla="*/ 2147483647 h 160"/>
              <a:gd name="T42" fmla="*/ 2147483647 w 197"/>
              <a:gd name="T43" fmla="*/ 2147483647 h 1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97" h="160">
                <a:moveTo>
                  <a:pt x="197" y="19"/>
                </a:moveTo>
                <a:cubicBezTo>
                  <a:pt x="190" y="22"/>
                  <a:pt x="182" y="24"/>
                  <a:pt x="174" y="25"/>
                </a:cubicBezTo>
                <a:cubicBezTo>
                  <a:pt x="182" y="20"/>
                  <a:pt x="189" y="12"/>
                  <a:pt x="192" y="3"/>
                </a:cubicBezTo>
                <a:cubicBezTo>
                  <a:pt x="184" y="8"/>
                  <a:pt x="175" y="11"/>
                  <a:pt x="166" y="13"/>
                </a:cubicBezTo>
                <a:cubicBezTo>
                  <a:pt x="158" y="5"/>
                  <a:pt x="148" y="0"/>
                  <a:pt x="136" y="0"/>
                </a:cubicBezTo>
                <a:cubicBezTo>
                  <a:pt x="114" y="0"/>
                  <a:pt x="96" y="18"/>
                  <a:pt x="96" y="40"/>
                </a:cubicBezTo>
                <a:cubicBezTo>
                  <a:pt x="96" y="44"/>
                  <a:pt x="96" y="47"/>
                  <a:pt x="97" y="50"/>
                </a:cubicBezTo>
                <a:cubicBezTo>
                  <a:pt x="63" y="48"/>
                  <a:pt x="34" y="32"/>
                  <a:pt x="14" y="7"/>
                </a:cubicBezTo>
                <a:cubicBezTo>
                  <a:pt x="10" y="13"/>
                  <a:pt x="8" y="20"/>
                  <a:pt x="8" y="28"/>
                </a:cubicBezTo>
                <a:cubicBezTo>
                  <a:pt x="8" y="42"/>
                  <a:pt x="15" y="54"/>
                  <a:pt x="26" y="61"/>
                </a:cubicBezTo>
                <a:cubicBezTo>
                  <a:pt x="20" y="61"/>
                  <a:pt x="13" y="59"/>
                  <a:pt x="8" y="56"/>
                </a:cubicBezTo>
                <a:cubicBezTo>
                  <a:pt x="8" y="56"/>
                  <a:pt x="8" y="57"/>
                  <a:pt x="8" y="57"/>
                </a:cubicBezTo>
                <a:cubicBezTo>
                  <a:pt x="8" y="76"/>
                  <a:pt x="22" y="93"/>
                  <a:pt x="40" y="96"/>
                </a:cubicBezTo>
                <a:cubicBezTo>
                  <a:pt x="37" y="97"/>
                  <a:pt x="33" y="98"/>
                  <a:pt x="30" y="98"/>
                </a:cubicBezTo>
                <a:cubicBezTo>
                  <a:pt x="27" y="98"/>
                  <a:pt x="24" y="98"/>
                  <a:pt x="22" y="97"/>
                </a:cubicBezTo>
                <a:cubicBezTo>
                  <a:pt x="27" y="113"/>
                  <a:pt x="42" y="125"/>
                  <a:pt x="60" y="125"/>
                </a:cubicBezTo>
                <a:cubicBezTo>
                  <a:pt x="46" y="136"/>
                  <a:pt x="29" y="142"/>
                  <a:pt x="10" y="142"/>
                </a:cubicBezTo>
                <a:cubicBezTo>
                  <a:pt x="6" y="142"/>
                  <a:pt x="3" y="142"/>
                  <a:pt x="0" y="142"/>
                </a:cubicBezTo>
                <a:cubicBezTo>
                  <a:pt x="18" y="153"/>
                  <a:pt x="39" y="160"/>
                  <a:pt x="62" y="160"/>
                </a:cubicBezTo>
                <a:cubicBezTo>
                  <a:pt x="136" y="160"/>
                  <a:pt x="177" y="98"/>
                  <a:pt x="177" y="45"/>
                </a:cubicBezTo>
                <a:cubicBezTo>
                  <a:pt x="177" y="43"/>
                  <a:pt x="177" y="42"/>
                  <a:pt x="177" y="40"/>
                </a:cubicBezTo>
                <a:cubicBezTo>
                  <a:pt x="185" y="34"/>
                  <a:pt x="192" y="27"/>
                  <a:pt x="197"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Freeform 24">
            <a:extLst>
              <a:ext uri="{FF2B5EF4-FFF2-40B4-BE49-F238E27FC236}">
                <a16:creationId xmlns:a16="http://schemas.microsoft.com/office/drawing/2014/main" id="{D795AC75-26C5-4997-BC8E-86913F073F47}"/>
              </a:ext>
            </a:extLst>
          </p:cNvPr>
          <p:cNvSpPr>
            <a:spLocks noChangeAspect="1"/>
          </p:cNvSpPr>
          <p:nvPr/>
        </p:nvSpPr>
        <p:spPr bwMode="auto">
          <a:xfrm>
            <a:off x="7259639" y="3203579"/>
            <a:ext cx="169863" cy="360363"/>
          </a:xfrm>
          <a:custGeom>
            <a:avLst/>
            <a:gdLst>
              <a:gd name="T0" fmla="*/ 2147483647 w 89"/>
              <a:gd name="T1" fmla="*/ 2147483647 h 193"/>
              <a:gd name="T2" fmla="*/ 2147483647 w 89"/>
              <a:gd name="T3" fmla="*/ 2147483647 h 193"/>
              <a:gd name="T4" fmla="*/ 2147483647 w 89"/>
              <a:gd name="T5" fmla="*/ 2147483647 h 193"/>
              <a:gd name="T6" fmla="*/ 2147483647 w 89"/>
              <a:gd name="T7" fmla="*/ 2147483647 h 193"/>
              <a:gd name="T8" fmla="*/ 2147483647 w 89"/>
              <a:gd name="T9" fmla="*/ 2147483647 h 193"/>
              <a:gd name="T10" fmla="*/ 2147483647 w 89"/>
              <a:gd name="T11" fmla="*/ 0 h 193"/>
              <a:gd name="T12" fmla="*/ 2147483647 w 89"/>
              <a:gd name="T13" fmla="*/ 0 h 193"/>
              <a:gd name="T14" fmla="*/ 2147483647 w 89"/>
              <a:gd name="T15" fmla="*/ 2147483647 h 193"/>
              <a:gd name="T16" fmla="*/ 2147483647 w 89"/>
              <a:gd name="T17" fmla="*/ 2147483647 h 193"/>
              <a:gd name="T18" fmla="*/ 0 w 89"/>
              <a:gd name="T19" fmla="*/ 2147483647 h 193"/>
              <a:gd name="T20" fmla="*/ 0 w 89"/>
              <a:gd name="T21" fmla="*/ 2147483647 h 193"/>
              <a:gd name="T22" fmla="*/ 2147483647 w 89"/>
              <a:gd name="T23" fmla="*/ 2147483647 h 193"/>
              <a:gd name="T24" fmla="*/ 2147483647 w 89"/>
              <a:gd name="T25" fmla="*/ 2147483647 h 193"/>
              <a:gd name="T26" fmla="*/ 2147483647 w 89"/>
              <a:gd name="T27" fmla="*/ 2147483647 h 193"/>
              <a:gd name="T28" fmla="*/ 2147483647 w 89"/>
              <a:gd name="T29" fmla="*/ 2147483647 h 193"/>
              <a:gd name="T30" fmla="*/ 2147483647 w 89"/>
              <a:gd name="T31" fmla="*/ 2147483647 h 193"/>
              <a:gd name="T32" fmla="*/ 2147483647 w 89"/>
              <a:gd name="T33" fmla="*/ 214748364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9" h="193">
                <a:moveTo>
                  <a:pt x="89" y="63"/>
                </a:moveTo>
                <a:cubicBezTo>
                  <a:pt x="59" y="63"/>
                  <a:pt x="59" y="63"/>
                  <a:pt x="59" y="63"/>
                </a:cubicBezTo>
                <a:cubicBezTo>
                  <a:pt x="59" y="43"/>
                  <a:pt x="59" y="43"/>
                  <a:pt x="59" y="43"/>
                </a:cubicBezTo>
                <a:cubicBezTo>
                  <a:pt x="59" y="35"/>
                  <a:pt x="64" y="33"/>
                  <a:pt x="67" y="33"/>
                </a:cubicBezTo>
                <a:cubicBezTo>
                  <a:pt x="71" y="33"/>
                  <a:pt x="89" y="33"/>
                  <a:pt x="89" y="33"/>
                </a:cubicBezTo>
                <a:cubicBezTo>
                  <a:pt x="89" y="0"/>
                  <a:pt x="89" y="0"/>
                  <a:pt x="89" y="0"/>
                </a:cubicBezTo>
                <a:cubicBezTo>
                  <a:pt x="59" y="0"/>
                  <a:pt x="59" y="0"/>
                  <a:pt x="59" y="0"/>
                </a:cubicBezTo>
                <a:cubicBezTo>
                  <a:pt x="26" y="0"/>
                  <a:pt x="19" y="25"/>
                  <a:pt x="19" y="40"/>
                </a:cubicBezTo>
                <a:cubicBezTo>
                  <a:pt x="19" y="63"/>
                  <a:pt x="19" y="63"/>
                  <a:pt x="19" y="63"/>
                </a:cubicBezTo>
                <a:cubicBezTo>
                  <a:pt x="0" y="63"/>
                  <a:pt x="0" y="63"/>
                  <a:pt x="0" y="63"/>
                </a:cubicBezTo>
                <a:cubicBezTo>
                  <a:pt x="0" y="97"/>
                  <a:pt x="0" y="97"/>
                  <a:pt x="0" y="97"/>
                </a:cubicBezTo>
                <a:cubicBezTo>
                  <a:pt x="19" y="97"/>
                  <a:pt x="19" y="97"/>
                  <a:pt x="19" y="97"/>
                </a:cubicBezTo>
                <a:cubicBezTo>
                  <a:pt x="19" y="140"/>
                  <a:pt x="19" y="193"/>
                  <a:pt x="19" y="193"/>
                </a:cubicBezTo>
                <a:cubicBezTo>
                  <a:pt x="59" y="193"/>
                  <a:pt x="59" y="193"/>
                  <a:pt x="59" y="193"/>
                </a:cubicBezTo>
                <a:cubicBezTo>
                  <a:pt x="59" y="193"/>
                  <a:pt x="59" y="140"/>
                  <a:pt x="59" y="97"/>
                </a:cubicBezTo>
                <a:cubicBezTo>
                  <a:pt x="86" y="97"/>
                  <a:pt x="86" y="97"/>
                  <a:pt x="86" y="97"/>
                </a:cubicBezTo>
                <a:lnTo>
                  <a:pt x="89"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 name="Freeform 36">
            <a:extLst>
              <a:ext uri="{FF2B5EF4-FFF2-40B4-BE49-F238E27FC236}">
                <a16:creationId xmlns:a16="http://schemas.microsoft.com/office/drawing/2014/main" id="{451F4589-C71F-45FD-846A-91E741478E2D}"/>
              </a:ext>
            </a:extLst>
          </p:cNvPr>
          <p:cNvSpPr>
            <a:spLocks noChangeAspect="1"/>
          </p:cNvSpPr>
          <p:nvPr/>
        </p:nvSpPr>
        <p:spPr bwMode="auto">
          <a:xfrm>
            <a:off x="10312400" y="4397375"/>
            <a:ext cx="420688" cy="539750"/>
          </a:xfrm>
          <a:custGeom>
            <a:avLst/>
            <a:gdLst>
              <a:gd name="T0" fmla="*/ 2147483647 w 155"/>
              <a:gd name="T1" fmla="*/ 0 h 200"/>
              <a:gd name="T2" fmla="*/ 0 w 155"/>
              <a:gd name="T3" fmla="*/ 2147483647 h 200"/>
              <a:gd name="T4" fmla="*/ 2147483647 w 155"/>
              <a:gd name="T5" fmla="*/ 2147483647 h 200"/>
              <a:gd name="T6" fmla="*/ 2147483647 w 155"/>
              <a:gd name="T7" fmla="*/ 2147483647 h 200"/>
              <a:gd name="T8" fmla="*/ 2147483647 w 155"/>
              <a:gd name="T9" fmla="*/ 2147483647 h 200"/>
              <a:gd name="T10" fmla="*/ 2147483647 w 155"/>
              <a:gd name="T11" fmla="*/ 2147483647 h 200"/>
              <a:gd name="T12" fmla="*/ 2147483647 w 155"/>
              <a:gd name="T13" fmla="*/ 2147483647 h 200"/>
              <a:gd name="T14" fmla="*/ 2147483647 w 155"/>
              <a:gd name="T15" fmla="*/ 2147483647 h 200"/>
              <a:gd name="T16" fmla="*/ 2147483647 w 155"/>
              <a:gd name="T17" fmla="*/ 2147483647 h 200"/>
              <a:gd name="T18" fmla="*/ 2147483647 w 155"/>
              <a:gd name="T19" fmla="*/ 2147483647 h 200"/>
              <a:gd name="T20" fmla="*/ 2147483647 w 155"/>
              <a:gd name="T21" fmla="*/ 2147483647 h 200"/>
              <a:gd name="T22" fmla="*/ 2147483647 w 155"/>
              <a:gd name="T23" fmla="*/ 2147483647 h 200"/>
              <a:gd name="T24" fmla="*/ 2147483647 w 155"/>
              <a:gd name="T25" fmla="*/ 2147483647 h 200"/>
              <a:gd name="T26" fmla="*/ 2147483647 w 155"/>
              <a:gd name="T27" fmla="*/ 2147483647 h 200"/>
              <a:gd name="T28" fmla="*/ 2147483647 w 155"/>
              <a:gd name="T29" fmla="*/ 2147483647 h 200"/>
              <a:gd name="T30" fmla="*/ 2147483647 w 155"/>
              <a:gd name="T31" fmla="*/ 2147483647 h 200"/>
              <a:gd name="T32" fmla="*/ 2147483647 w 155"/>
              <a:gd name="T33" fmla="*/ 2147483647 h 200"/>
              <a:gd name="T34" fmla="*/ 2147483647 w 155"/>
              <a:gd name="T35" fmla="*/ 2147483647 h 200"/>
              <a:gd name="T36" fmla="*/ 2147483647 w 155"/>
              <a:gd name="T37" fmla="*/ 2147483647 h 200"/>
              <a:gd name="T38" fmla="*/ 2147483647 w 155"/>
              <a:gd name="T39" fmla="*/ 2147483647 h 200"/>
              <a:gd name="T40" fmla="*/ 2147483647 w 155"/>
              <a:gd name="T41" fmla="*/ 2147483647 h 200"/>
              <a:gd name="T42" fmla="*/ 2147483647 w 155"/>
              <a:gd name="T43" fmla="*/ 2147483647 h 200"/>
              <a:gd name="T44" fmla="*/ 2147483647 w 155"/>
              <a:gd name="T45" fmla="*/ 0 h 2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5" h="200">
                <a:moveTo>
                  <a:pt x="82" y="0"/>
                </a:moveTo>
                <a:cubicBezTo>
                  <a:pt x="28" y="0"/>
                  <a:pt x="0" y="39"/>
                  <a:pt x="0" y="72"/>
                </a:cubicBezTo>
                <a:cubicBezTo>
                  <a:pt x="0" y="91"/>
                  <a:pt x="8" y="109"/>
                  <a:pt x="24" y="115"/>
                </a:cubicBezTo>
                <a:cubicBezTo>
                  <a:pt x="26" y="116"/>
                  <a:pt x="29" y="115"/>
                  <a:pt x="30" y="112"/>
                </a:cubicBezTo>
                <a:cubicBezTo>
                  <a:pt x="30" y="110"/>
                  <a:pt x="31" y="105"/>
                  <a:pt x="32" y="103"/>
                </a:cubicBezTo>
                <a:cubicBezTo>
                  <a:pt x="33" y="100"/>
                  <a:pt x="32" y="99"/>
                  <a:pt x="30" y="97"/>
                </a:cubicBezTo>
                <a:cubicBezTo>
                  <a:pt x="26" y="91"/>
                  <a:pt x="23" y="84"/>
                  <a:pt x="23" y="74"/>
                </a:cubicBezTo>
                <a:cubicBezTo>
                  <a:pt x="23" y="45"/>
                  <a:pt x="44" y="20"/>
                  <a:pt x="79" y="20"/>
                </a:cubicBezTo>
                <a:cubicBezTo>
                  <a:pt x="110" y="20"/>
                  <a:pt x="127" y="38"/>
                  <a:pt x="127" y="63"/>
                </a:cubicBezTo>
                <a:cubicBezTo>
                  <a:pt x="127" y="96"/>
                  <a:pt x="112" y="124"/>
                  <a:pt x="90" y="124"/>
                </a:cubicBezTo>
                <a:cubicBezTo>
                  <a:pt x="78" y="124"/>
                  <a:pt x="69" y="114"/>
                  <a:pt x="72" y="102"/>
                </a:cubicBezTo>
                <a:cubicBezTo>
                  <a:pt x="76" y="88"/>
                  <a:pt x="82" y="72"/>
                  <a:pt x="82" y="62"/>
                </a:cubicBezTo>
                <a:cubicBezTo>
                  <a:pt x="82" y="52"/>
                  <a:pt x="77" y="44"/>
                  <a:pt x="67" y="44"/>
                </a:cubicBezTo>
                <a:cubicBezTo>
                  <a:pt x="55" y="44"/>
                  <a:pt x="45" y="57"/>
                  <a:pt x="45" y="74"/>
                </a:cubicBezTo>
                <a:cubicBezTo>
                  <a:pt x="45" y="85"/>
                  <a:pt x="49" y="92"/>
                  <a:pt x="49" y="92"/>
                </a:cubicBezTo>
                <a:cubicBezTo>
                  <a:pt x="49" y="92"/>
                  <a:pt x="36" y="145"/>
                  <a:pt x="34" y="155"/>
                </a:cubicBezTo>
                <a:cubicBezTo>
                  <a:pt x="29" y="173"/>
                  <a:pt x="33" y="196"/>
                  <a:pt x="33" y="198"/>
                </a:cubicBezTo>
                <a:cubicBezTo>
                  <a:pt x="34" y="199"/>
                  <a:pt x="35" y="200"/>
                  <a:pt x="36" y="199"/>
                </a:cubicBezTo>
                <a:cubicBezTo>
                  <a:pt x="37" y="197"/>
                  <a:pt x="52" y="179"/>
                  <a:pt x="57" y="161"/>
                </a:cubicBezTo>
                <a:cubicBezTo>
                  <a:pt x="58" y="156"/>
                  <a:pt x="65" y="130"/>
                  <a:pt x="65" y="130"/>
                </a:cubicBezTo>
                <a:cubicBezTo>
                  <a:pt x="69" y="137"/>
                  <a:pt x="80" y="144"/>
                  <a:pt x="93" y="144"/>
                </a:cubicBezTo>
                <a:cubicBezTo>
                  <a:pt x="130" y="144"/>
                  <a:pt x="155" y="110"/>
                  <a:pt x="155" y="66"/>
                </a:cubicBezTo>
                <a:cubicBezTo>
                  <a:pt x="155" y="32"/>
                  <a:pt x="126" y="0"/>
                  <a:pt x="8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7" name="Group 56">
            <a:extLst>
              <a:ext uri="{FF2B5EF4-FFF2-40B4-BE49-F238E27FC236}">
                <a16:creationId xmlns:a16="http://schemas.microsoft.com/office/drawing/2014/main" id="{79153D30-BD4B-44A0-A8F2-ECAF698F4022}"/>
              </a:ext>
            </a:extLst>
          </p:cNvPr>
          <p:cNvGrpSpPr>
            <a:grpSpLocks noChangeAspect="1"/>
          </p:cNvGrpSpPr>
          <p:nvPr/>
        </p:nvGrpSpPr>
        <p:grpSpPr bwMode="auto">
          <a:xfrm>
            <a:off x="6337544" y="4162675"/>
            <a:ext cx="422083" cy="414000"/>
            <a:chOff x="2927" y="2264"/>
            <a:chExt cx="470" cy="461"/>
          </a:xfrm>
          <a:solidFill>
            <a:schemeClr val="bg1"/>
          </a:solidFill>
        </p:grpSpPr>
        <p:sp>
          <p:nvSpPr>
            <p:cNvPr id="28" name="Freeform 57">
              <a:extLst>
                <a:ext uri="{FF2B5EF4-FFF2-40B4-BE49-F238E27FC236}">
                  <a16:creationId xmlns:a16="http://schemas.microsoft.com/office/drawing/2014/main" id="{42DB9D5F-9B50-45E4-8DE9-AFB30FD42E3A}"/>
                </a:ext>
              </a:extLst>
            </p:cNvPr>
            <p:cNvSpPr>
              <a:spLocks noEditPoints="1"/>
            </p:cNvSpPr>
            <p:nvPr/>
          </p:nvSpPr>
          <p:spPr bwMode="auto">
            <a:xfrm>
              <a:off x="2927" y="2482"/>
              <a:ext cx="470" cy="243"/>
            </a:xfrm>
            <a:custGeom>
              <a:avLst/>
              <a:gdLst>
                <a:gd name="T0" fmla="*/ 36 w 196"/>
                <a:gd name="T1" fmla="*/ 0 h 101"/>
                <a:gd name="T2" fmla="*/ 0 w 196"/>
                <a:gd name="T3" fmla="*/ 65 h 101"/>
                <a:gd name="T4" fmla="*/ 160 w 196"/>
                <a:gd name="T5" fmla="*/ 101 h 101"/>
                <a:gd name="T6" fmla="*/ 196 w 196"/>
                <a:gd name="T7" fmla="*/ 36 h 101"/>
                <a:gd name="T8" fmla="*/ 62 w 196"/>
                <a:gd name="T9" fmla="*/ 23 h 101"/>
                <a:gd name="T10" fmla="*/ 50 w 196"/>
                <a:gd name="T11" fmla="*/ 80 h 101"/>
                <a:gd name="T12" fmla="*/ 39 w 196"/>
                <a:gd name="T13" fmla="*/ 23 h 101"/>
                <a:gd name="T14" fmla="*/ 28 w 196"/>
                <a:gd name="T15" fmla="*/ 13 h 101"/>
                <a:gd name="T16" fmla="*/ 62 w 196"/>
                <a:gd name="T17" fmla="*/ 23 h 101"/>
                <a:gd name="T18" fmla="*/ 85 w 196"/>
                <a:gd name="T19" fmla="*/ 80 h 101"/>
                <a:gd name="T20" fmla="*/ 79 w 196"/>
                <a:gd name="T21" fmla="*/ 80 h 101"/>
                <a:gd name="T22" fmla="*/ 68 w 196"/>
                <a:gd name="T23" fmla="*/ 79 h 101"/>
                <a:gd name="T24" fmla="*/ 66 w 196"/>
                <a:gd name="T25" fmla="*/ 31 h 101"/>
                <a:gd name="T26" fmla="*/ 76 w 196"/>
                <a:gd name="T27" fmla="*/ 69 h 101"/>
                <a:gd name="T28" fmla="*/ 79 w 196"/>
                <a:gd name="T29" fmla="*/ 72 h 101"/>
                <a:gd name="T30" fmla="*/ 85 w 196"/>
                <a:gd name="T31" fmla="*/ 68 h 101"/>
                <a:gd name="T32" fmla="*/ 95 w 196"/>
                <a:gd name="T33" fmla="*/ 31 h 101"/>
                <a:gd name="T34" fmla="*/ 131 w 196"/>
                <a:gd name="T35" fmla="*/ 70 h 101"/>
                <a:gd name="T36" fmla="*/ 122 w 196"/>
                <a:gd name="T37" fmla="*/ 81 h 101"/>
                <a:gd name="T38" fmla="*/ 112 w 196"/>
                <a:gd name="T39" fmla="*/ 77 h 101"/>
                <a:gd name="T40" fmla="*/ 102 w 196"/>
                <a:gd name="T41" fmla="*/ 80 h 101"/>
                <a:gd name="T42" fmla="*/ 112 w 196"/>
                <a:gd name="T43" fmla="*/ 13 h 101"/>
                <a:gd name="T44" fmla="*/ 116 w 196"/>
                <a:gd name="T45" fmla="*/ 31 h 101"/>
                <a:gd name="T46" fmla="*/ 128 w 196"/>
                <a:gd name="T47" fmla="*/ 33 h 101"/>
                <a:gd name="T48" fmla="*/ 131 w 196"/>
                <a:gd name="T49" fmla="*/ 70 h 101"/>
                <a:gd name="T50" fmla="*/ 146 w 196"/>
                <a:gd name="T51" fmla="*/ 57 h 101"/>
                <a:gd name="T52" fmla="*/ 147 w 196"/>
                <a:gd name="T53" fmla="*/ 72 h 101"/>
                <a:gd name="T54" fmla="*/ 154 w 196"/>
                <a:gd name="T55" fmla="*/ 72 h 101"/>
                <a:gd name="T56" fmla="*/ 155 w 196"/>
                <a:gd name="T57" fmla="*/ 64 h 101"/>
                <a:gd name="T58" fmla="*/ 165 w 196"/>
                <a:gd name="T59" fmla="*/ 66 h 101"/>
                <a:gd name="T60" fmla="*/ 150 w 196"/>
                <a:gd name="T61" fmla="*/ 82 h 101"/>
                <a:gd name="T62" fmla="*/ 136 w 196"/>
                <a:gd name="T63" fmla="*/ 66 h 101"/>
                <a:gd name="T64" fmla="*/ 140 w 196"/>
                <a:gd name="T65" fmla="*/ 34 h 101"/>
                <a:gd name="T66" fmla="*/ 161 w 196"/>
                <a:gd name="T67" fmla="*/ 33 h 101"/>
                <a:gd name="T68" fmla="*/ 165 w 196"/>
                <a:gd name="T69" fmla="*/ 5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6" h="101">
                  <a:moveTo>
                    <a:pt x="160" y="0"/>
                  </a:moveTo>
                  <a:cubicBezTo>
                    <a:pt x="36" y="0"/>
                    <a:pt x="36" y="0"/>
                    <a:pt x="36" y="0"/>
                  </a:cubicBezTo>
                  <a:cubicBezTo>
                    <a:pt x="16" y="0"/>
                    <a:pt x="0" y="17"/>
                    <a:pt x="0" y="36"/>
                  </a:cubicBezTo>
                  <a:cubicBezTo>
                    <a:pt x="0" y="65"/>
                    <a:pt x="0" y="65"/>
                    <a:pt x="0" y="65"/>
                  </a:cubicBezTo>
                  <a:cubicBezTo>
                    <a:pt x="0" y="85"/>
                    <a:pt x="16" y="101"/>
                    <a:pt x="36" y="101"/>
                  </a:cubicBezTo>
                  <a:cubicBezTo>
                    <a:pt x="160" y="101"/>
                    <a:pt x="160" y="101"/>
                    <a:pt x="160" y="101"/>
                  </a:cubicBezTo>
                  <a:cubicBezTo>
                    <a:pt x="180" y="101"/>
                    <a:pt x="196" y="85"/>
                    <a:pt x="196" y="65"/>
                  </a:cubicBezTo>
                  <a:cubicBezTo>
                    <a:pt x="196" y="36"/>
                    <a:pt x="196" y="36"/>
                    <a:pt x="196" y="36"/>
                  </a:cubicBezTo>
                  <a:cubicBezTo>
                    <a:pt x="196" y="17"/>
                    <a:pt x="180" y="0"/>
                    <a:pt x="160" y="0"/>
                  </a:cubicBezTo>
                  <a:close/>
                  <a:moveTo>
                    <a:pt x="62" y="23"/>
                  </a:moveTo>
                  <a:cubicBezTo>
                    <a:pt x="50" y="23"/>
                    <a:pt x="50" y="23"/>
                    <a:pt x="50" y="23"/>
                  </a:cubicBezTo>
                  <a:cubicBezTo>
                    <a:pt x="50" y="80"/>
                    <a:pt x="50" y="80"/>
                    <a:pt x="50" y="80"/>
                  </a:cubicBezTo>
                  <a:cubicBezTo>
                    <a:pt x="39" y="80"/>
                    <a:pt x="39" y="80"/>
                    <a:pt x="39" y="80"/>
                  </a:cubicBezTo>
                  <a:cubicBezTo>
                    <a:pt x="39" y="23"/>
                    <a:pt x="39" y="23"/>
                    <a:pt x="39" y="23"/>
                  </a:cubicBezTo>
                  <a:cubicBezTo>
                    <a:pt x="28" y="23"/>
                    <a:pt x="28" y="23"/>
                    <a:pt x="28" y="23"/>
                  </a:cubicBezTo>
                  <a:cubicBezTo>
                    <a:pt x="28" y="13"/>
                    <a:pt x="28" y="13"/>
                    <a:pt x="28" y="13"/>
                  </a:cubicBezTo>
                  <a:cubicBezTo>
                    <a:pt x="62" y="13"/>
                    <a:pt x="62" y="13"/>
                    <a:pt x="62" y="13"/>
                  </a:cubicBezTo>
                  <a:lnTo>
                    <a:pt x="62" y="23"/>
                  </a:lnTo>
                  <a:close/>
                  <a:moveTo>
                    <a:pt x="95" y="80"/>
                  </a:moveTo>
                  <a:cubicBezTo>
                    <a:pt x="85" y="80"/>
                    <a:pt x="85" y="80"/>
                    <a:pt x="85" y="80"/>
                  </a:cubicBezTo>
                  <a:cubicBezTo>
                    <a:pt x="85" y="75"/>
                    <a:pt x="85" y="75"/>
                    <a:pt x="85" y="75"/>
                  </a:cubicBezTo>
                  <a:cubicBezTo>
                    <a:pt x="83" y="77"/>
                    <a:pt x="81" y="79"/>
                    <a:pt x="79" y="80"/>
                  </a:cubicBezTo>
                  <a:cubicBezTo>
                    <a:pt x="77" y="81"/>
                    <a:pt x="75" y="81"/>
                    <a:pt x="73" y="81"/>
                  </a:cubicBezTo>
                  <a:cubicBezTo>
                    <a:pt x="71" y="81"/>
                    <a:pt x="69" y="80"/>
                    <a:pt x="68" y="79"/>
                  </a:cubicBezTo>
                  <a:cubicBezTo>
                    <a:pt x="67" y="77"/>
                    <a:pt x="66" y="75"/>
                    <a:pt x="66" y="72"/>
                  </a:cubicBezTo>
                  <a:cubicBezTo>
                    <a:pt x="66" y="31"/>
                    <a:pt x="66" y="31"/>
                    <a:pt x="66" y="31"/>
                  </a:cubicBezTo>
                  <a:cubicBezTo>
                    <a:pt x="76" y="31"/>
                    <a:pt x="76" y="31"/>
                    <a:pt x="76" y="31"/>
                  </a:cubicBezTo>
                  <a:cubicBezTo>
                    <a:pt x="76" y="69"/>
                    <a:pt x="76" y="69"/>
                    <a:pt x="76" y="69"/>
                  </a:cubicBezTo>
                  <a:cubicBezTo>
                    <a:pt x="76" y="70"/>
                    <a:pt x="76" y="71"/>
                    <a:pt x="77" y="71"/>
                  </a:cubicBezTo>
                  <a:cubicBezTo>
                    <a:pt x="77" y="72"/>
                    <a:pt x="78" y="72"/>
                    <a:pt x="79" y="72"/>
                  </a:cubicBezTo>
                  <a:cubicBezTo>
                    <a:pt x="80" y="72"/>
                    <a:pt x="80" y="72"/>
                    <a:pt x="82" y="71"/>
                  </a:cubicBezTo>
                  <a:cubicBezTo>
                    <a:pt x="83" y="70"/>
                    <a:pt x="84" y="70"/>
                    <a:pt x="85" y="68"/>
                  </a:cubicBezTo>
                  <a:cubicBezTo>
                    <a:pt x="85" y="31"/>
                    <a:pt x="85" y="31"/>
                    <a:pt x="85" y="31"/>
                  </a:cubicBezTo>
                  <a:cubicBezTo>
                    <a:pt x="95" y="31"/>
                    <a:pt x="95" y="31"/>
                    <a:pt x="95" y="31"/>
                  </a:cubicBezTo>
                  <a:lnTo>
                    <a:pt x="95" y="80"/>
                  </a:lnTo>
                  <a:close/>
                  <a:moveTo>
                    <a:pt x="131" y="70"/>
                  </a:moveTo>
                  <a:cubicBezTo>
                    <a:pt x="131" y="74"/>
                    <a:pt x="130" y="76"/>
                    <a:pt x="128" y="78"/>
                  </a:cubicBezTo>
                  <a:cubicBezTo>
                    <a:pt x="127" y="80"/>
                    <a:pt x="124" y="81"/>
                    <a:pt x="122" y="81"/>
                  </a:cubicBezTo>
                  <a:cubicBezTo>
                    <a:pt x="120" y="81"/>
                    <a:pt x="118" y="81"/>
                    <a:pt x="116" y="80"/>
                  </a:cubicBezTo>
                  <a:cubicBezTo>
                    <a:pt x="115" y="79"/>
                    <a:pt x="113" y="78"/>
                    <a:pt x="112" y="77"/>
                  </a:cubicBezTo>
                  <a:cubicBezTo>
                    <a:pt x="112" y="80"/>
                    <a:pt x="112" y="80"/>
                    <a:pt x="112" y="80"/>
                  </a:cubicBezTo>
                  <a:cubicBezTo>
                    <a:pt x="102" y="80"/>
                    <a:pt x="102" y="80"/>
                    <a:pt x="102" y="80"/>
                  </a:cubicBezTo>
                  <a:cubicBezTo>
                    <a:pt x="102" y="13"/>
                    <a:pt x="102" y="13"/>
                    <a:pt x="102" y="13"/>
                  </a:cubicBezTo>
                  <a:cubicBezTo>
                    <a:pt x="112" y="13"/>
                    <a:pt x="112" y="13"/>
                    <a:pt x="112" y="13"/>
                  </a:cubicBezTo>
                  <a:cubicBezTo>
                    <a:pt x="112" y="35"/>
                    <a:pt x="112" y="35"/>
                    <a:pt x="112" y="35"/>
                  </a:cubicBezTo>
                  <a:cubicBezTo>
                    <a:pt x="113" y="33"/>
                    <a:pt x="115" y="32"/>
                    <a:pt x="116" y="31"/>
                  </a:cubicBezTo>
                  <a:cubicBezTo>
                    <a:pt x="118" y="31"/>
                    <a:pt x="119" y="30"/>
                    <a:pt x="121" y="30"/>
                  </a:cubicBezTo>
                  <a:cubicBezTo>
                    <a:pt x="124" y="30"/>
                    <a:pt x="126" y="31"/>
                    <a:pt x="128" y="33"/>
                  </a:cubicBezTo>
                  <a:cubicBezTo>
                    <a:pt x="130" y="35"/>
                    <a:pt x="131" y="39"/>
                    <a:pt x="131" y="43"/>
                  </a:cubicBezTo>
                  <a:cubicBezTo>
                    <a:pt x="131" y="70"/>
                    <a:pt x="131" y="70"/>
                    <a:pt x="131" y="70"/>
                  </a:cubicBezTo>
                  <a:close/>
                  <a:moveTo>
                    <a:pt x="165" y="57"/>
                  </a:moveTo>
                  <a:cubicBezTo>
                    <a:pt x="146" y="57"/>
                    <a:pt x="146" y="57"/>
                    <a:pt x="146" y="57"/>
                  </a:cubicBezTo>
                  <a:cubicBezTo>
                    <a:pt x="146" y="66"/>
                    <a:pt x="146" y="66"/>
                    <a:pt x="146" y="66"/>
                  </a:cubicBezTo>
                  <a:cubicBezTo>
                    <a:pt x="146" y="69"/>
                    <a:pt x="146" y="71"/>
                    <a:pt x="147" y="72"/>
                  </a:cubicBezTo>
                  <a:cubicBezTo>
                    <a:pt x="148" y="73"/>
                    <a:pt x="149" y="73"/>
                    <a:pt x="150" y="73"/>
                  </a:cubicBezTo>
                  <a:cubicBezTo>
                    <a:pt x="152" y="73"/>
                    <a:pt x="153" y="73"/>
                    <a:pt x="154" y="72"/>
                  </a:cubicBezTo>
                  <a:cubicBezTo>
                    <a:pt x="154" y="71"/>
                    <a:pt x="155" y="69"/>
                    <a:pt x="155" y="66"/>
                  </a:cubicBezTo>
                  <a:cubicBezTo>
                    <a:pt x="155" y="64"/>
                    <a:pt x="155" y="64"/>
                    <a:pt x="155" y="64"/>
                  </a:cubicBezTo>
                  <a:cubicBezTo>
                    <a:pt x="165" y="64"/>
                    <a:pt x="165" y="64"/>
                    <a:pt x="165" y="64"/>
                  </a:cubicBezTo>
                  <a:cubicBezTo>
                    <a:pt x="165" y="66"/>
                    <a:pt x="165" y="66"/>
                    <a:pt x="165" y="66"/>
                  </a:cubicBezTo>
                  <a:cubicBezTo>
                    <a:pt x="165" y="71"/>
                    <a:pt x="164" y="75"/>
                    <a:pt x="161" y="78"/>
                  </a:cubicBezTo>
                  <a:cubicBezTo>
                    <a:pt x="159" y="80"/>
                    <a:pt x="155" y="82"/>
                    <a:pt x="150" y="82"/>
                  </a:cubicBezTo>
                  <a:cubicBezTo>
                    <a:pt x="146" y="82"/>
                    <a:pt x="142" y="80"/>
                    <a:pt x="140" y="78"/>
                  </a:cubicBezTo>
                  <a:cubicBezTo>
                    <a:pt x="137" y="75"/>
                    <a:pt x="136" y="71"/>
                    <a:pt x="136" y="66"/>
                  </a:cubicBezTo>
                  <a:cubicBezTo>
                    <a:pt x="136" y="44"/>
                    <a:pt x="136" y="44"/>
                    <a:pt x="136" y="44"/>
                  </a:cubicBezTo>
                  <a:cubicBezTo>
                    <a:pt x="136" y="40"/>
                    <a:pt x="137" y="36"/>
                    <a:pt x="140" y="34"/>
                  </a:cubicBezTo>
                  <a:cubicBezTo>
                    <a:pt x="143" y="31"/>
                    <a:pt x="146" y="30"/>
                    <a:pt x="151" y="30"/>
                  </a:cubicBezTo>
                  <a:cubicBezTo>
                    <a:pt x="155" y="30"/>
                    <a:pt x="159" y="31"/>
                    <a:pt x="161" y="33"/>
                  </a:cubicBezTo>
                  <a:cubicBezTo>
                    <a:pt x="164" y="36"/>
                    <a:pt x="165" y="39"/>
                    <a:pt x="165" y="44"/>
                  </a:cubicBezTo>
                  <a:lnTo>
                    <a:pt x="165" y="57"/>
                  </a:lnTo>
                  <a:close/>
                </a:path>
              </a:pathLst>
            </a:custGeom>
            <a:grpFill/>
            <a:ln>
              <a:noFill/>
            </a:ln>
          </p:spPr>
          <p:txBody>
            <a:bodyPr/>
            <a:lstStyle/>
            <a:p>
              <a:pPr eaLnBrk="1" fontAlgn="auto" hangingPunct="1">
                <a:spcBef>
                  <a:spcPts val="0"/>
                </a:spcBef>
                <a:spcAft>
                  <a:spcPts val="0"/>
                </a:spcAft>
                <a:defRPr/>
              </a:pPr>
              <a:endParaRPr lang="zh-TW" altLang="en-US">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 name="Freeform 58">
              <a:extLst>
                <a:ext uri="{FF2B5EF4-FFF2-40B4-BE49-F238E27FC236}">
                  <a16:creationId xmlns:a16="http://schemas.microsoft.com/office/drawing/2014/main" id="{7906E04A-6AF0-42F9-8F87-11B79BBD07AF}"/>
                </a:ext>
              </a:extLst>
            </p:cNvPr>
            <p:cNvSpPr>
              <a:spLocks/>
            </p:cNvSpPr>
            <p:nvPr/>
          </p:nvSpPr>
          <p:spPr bwMode="auto">
            <a:xfrm>
              <a:off x="3277" y="2573"/>
              <a:ext cx="22" cy="27"/>
            </a:xfrm>
            <a:custGeom>
              <a:avLst/>
              <a:gdLst>
                <a:gd name="T0" fmla="*/ 4 w 9"/>
                <a:gd name="T1" fmla="*/ 0 h 11"/>
                <a:gd name="T2" fmla="*/ 1 w 9"/>
                <a:gd name="T3" fmla="*/ 2 h 11"/>
                <a:gd name="T4" fmla="*/ 0 w 9"/>
                <a:gd name="T5" fmla="*/ 6 h 11"/>
                <a:gd name="T6" fmla="*/ 0 w 9"/>
                <a:gd name="T7" fmla="*/ 11 h 11"/>
                <a:gd name="T8" fmla="*/ 9 w 9"/>
                <a:gd name="T9" fmla="*/ 11 h 11"/>
                <a:gd name="T10" fmla="*/ 9 w 9"/>
                <a:gd name="T11" fmla="*/ 6 h 11"/>
                <a:gd name="T12" fmla="*/ 8 w 9"/>
                <a:gd name="T13" fmla="*/ 2 h 11"/>
                <a:gd name="T14" fmla="*/ 4 w 9"/>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4" y="0"/>
                  </a:moveTo>
                  <a:cubicBezTo>
                    <a:pt x="3" y="0"/>
                    <a:pt x="2" y="1"/>
                    <a:pt x="1" y="2"/>
                  </a:cubicBezTo>
                  <a:cubicBezTo>
                    <a:pt x="0" y="2"/>
                    <a:pt x="0" y="4"/>
                    <a:pt x="0" y="6"/>
                  </a:cubicBezTo>
                  <a:cubicBezTo>
                    <a:pt x="0" y="11"/>
                    <a:pt x="0" y="11"/>
                    <a:pt x="0" y="11"/>
                  </a:cubicBezTo>
                  <a:cubicBezTo>
                    <a:pt x="9" y="11"/>
                    <a:pt x="9" y="11"/>
                    <a:pt x="9" y="11"/>
                  </a:cubicBezTo>
                  <a:cubicBezTo>
                    <a:pt x="9" y="6"/>
                    <a:pt x="9" y="6"/>
                    <a:pt x="9" y="6"/>
                  </a:cubicBezTo>
                  <a:cubicBezTo>
                    <a:pt x="9" y="4"/>
                    <a:pt x="8" y="2"/>
                    <a:pt x="8" y="2"/>
                  </a:cubicBezTo>
                  <a:cubicBezTo>
                    <a:pt x="7" y="1"/>
                    <a:pt x="6" y="0"/>
                    <a:pt x="4" y="0"/>
                  </a:cubicBezTo>
                  <a:close/>
                </a:path>
              </a:pathLst>
            </a:custGeom>
            <a:grpFill/>
            <a:ln>
              <a:noFill/>
            </a:ln>
          </p:spPr>
          <p:txBody>
            <a:bodyPr/>
            <a:lstStyle/>
            <a:p>
              <a:pPr eaLnBrk="1" fontAlgn="auto" hangingPunct="1">
                <a:spcBef>
                  <a:spcPts val="0"/>
                </a:spcBef>
                <a:spcAft>
                  <a:spcPts val="0"/>
                </a:spcAft>
                <a:defRPr/>
              </a:pPr>
              <a:endParaRPr lang="zh-TW" altLang="en-US">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 name="Freeform 59">
              <a:extLst>
                <a:ext uri="{FF2B5EF4-FFF2-40B4-BE49-F238E27FC236}">
                  <a16:creationId xmlns:a16="http://schemas.microsoft.com/office/drawing/2014/main" id="{DACAD0C0-1B81-4B42-A084-CB6AE8027A97}"/>
                </a:ext>
              </a:extLst>
            </p:cNvPr>
            <p:cNvSpPr>
              <a:spLocks/>
            </p:cNvSpPr>
            <p:nvPr/>
          </p:nvSpPr>
          <p:spPr bwMode="auto">
            <a:xfrm>
              <a:off x="3196" y="2573"/>
              <a:ext cx="19" cy="84"/>
            </a:xfrm>
            <a:custGeom>
              <a:avLst/>
              <a:gdLst>
                <a:gd name="T0" fmla="*/ 4 w 8"/>
                <a:gd name="T1" fmla="*/ 0 h 35"/>
                <a:gd name="T2" fmla="*/ 2 w 8"/>
                <a:gd name="T3" fmla="*/ 1 h 35"/>
                <a:gd name="T4" fmla="*/ 0 w 8"/>
                <a:gd name="T5" fmla="*/ 2 h 35"/>
                <a:gd name="T6" fmla="*/ 0 w 8"/>
                <a:gd name="T7" fmla="*/ 33 h 35"/>
                <a:gd name="T8" fmla="*/ 2 w 8"/>
                <a:gd name="T9" fmla="*/ 35 h 35"/>
                <a:gd name="T10" fmla="*/ 5 w 8"/>
                <a:gd name="T11" fmla="*/ 35 h 35"/>
                <a:gd name="T12" fmla="*/ 8 w 8"/>
                <a:gd name="T13" fmla="*/ 34 h 35"/>
                <a:gd name="T14" fmla="*/ 8 w 8"/>
                <a:gd name="T15" fmla="*/ 31 h 35"/>
                <a:gd name="T16" fmla="*/ 8 w 8"/>
                <a:gd name="T17" fmla="*/ 5 h 35"/>
                <a:gd name="T18" fmla="*/ 7 w 8"/>
                <a:gd name="T19" fmla="*/ 1 h 35"/>
                <a:gd name="T20" fmla="*/ 4 w 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5">
                  <a:moveTo>
                    <a:pt x="4" y="0"/>
                  </a:moveTo>
                  <a:cubicBezTo>
                    <a:pt x="4" y="0"/>
                    <a:pt x="3" y="0"/>
                    <a:pt x="2" y="1"/>
                  </a:cubicBezTo>
                  <a:cubicBezTo>
                    <a:pt x="1" y="1"/>
                    <a:pt x="1" y="1"/>
                    <a:pt x="0" y="2"/>
                  </a:cubicBezTo>
                  <a:cubicBezTo>
                    <a:pt x="0" y="33"/>
                    <a:pt x="0" y="33"/>
                    <a:pt x="0" y="33"/>
                  </a:cubicBezTo>
                  <a:cubicBezTo>
                    <a:pt x="1" y="34"/>
                    <a:pt x="2" y="34"/>
                    <a:pt x="2" y="35"/>
                  </a:cubicBezTo>
                  <a:cubicBezTo>
                    <a:pt x="3" y="35"/>
                    <a:pt x="4" y="35"/>
                    <a:pt x="5" y="35"/>
                  </a:cubicBezTo>
                  <a:cubicBezTo>
                    <a:pt x="6" y="35"/>
                    <a:pt x="7" y="35"/>
                    <a:pt x="8" y="34"/>
                  </a:cubicBezTo>
                  <a:cubicBezTo>
                    <a:pt x="8" y="33"/>
                    <a:pt x="8" y="32"/>
                    <a:pt x="8" y="31"/>
                  </a:cubicBezTo>
                  <a:cubicBezTo>
                    <a:pt x="8" y="5"/>
                    <a:pt x="8" y="5"/>
                    <a:pt x="8" y="5"/>
                  </a:cubicBezTo>
                  <a:cubicBezTo>
                    <a:pt x="8" y="3"/>
                    <a:pt x="8" y="2"/>
                    <a:pt x="7" y="1"/>
                  </a:cubicBezTo>
                  <a:cubicBezTo>
                    <a:pt x="7" y="0"/>
                    <a:pt x="6" y="0"/>
                    <a:pt x="4" y="0"/>
                  </a:cubicBezTo>
                  <a:close/>
                </a:path>
              </a:pathLst>
            </a:custGeom>
            <a:grpFill/>
            <a:ln>
              <a:noFill/>
            </a:ln>
          </p:spPr>
          <p:txBody>
            <a:bodyPr/>
            <a:lstStyle/>
            <a:p>
              <a:pPr eaLnBrk="1" fontAlgn="auto" hangingPunct="1">
                <a:spcBef>
                  <a:spcPts val="0"/>
                </a:spcBef>
                <a:spcAft>
                  <a:spcPts val="0"/>
                </a:spcAft>
                <a:defRPr/>
              </a:pPr>
              <a:endParaRPr lang="zh-TW" altLang="en-US">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 name="Freeform 60">
              <a:extLst>
                <a:ext uri="{FF2B5EF4-FFF2-40B4-BE49-F238E27FC236}">
                  <a16:creationId xmlns:a16="http://schemas.microsoft.com/office/drawing/2014/main" id="{A466AE19-24B2-44CC-B862-3A481327DFD2}"/>
                </a:ext>
              </a:extLst>
            </p:cNvPr>
            <p:cNvSpPr>
              <a:spLocks/>
            </p:cNvSpPr>
            <p:nvPr/>
          </p:nvSpPr>
          <p:spPr bwMode="auto">
            <a:xfrm>
              <a:off x="3016" y="2264"/>
              <a:ext cx="101" cy="177"/>
            </a:xfrm>
            <a:custGeom>
              <a:avLst/>
              <a:gdLst>
                <a:gd name="T0" fmla="*/ 36 w 101"/>
                <a:gd name="T1" fmla="*/ 177 h 177"/>
                <a:gd name="T2" fmla="*/ 67 w 101"/>
                <a:gd name="T3" fmla="*/ 177 h 177"/>
                <a:gd name="T4" fmla="*/ 67 w 101"/>
                <a:gd name="T5" fmla="*/ 103 h 177"/>
                <a:gd name="T6" fmla="*/ 101 w 101"/>
                <a:gd name="T7" fmla="*/ 0 h 177"/>
                <a:gd name="T8" fmla="*/ 69 w 101"/>
                <a:gd name="T9" fmla="*/ 0 h 177"/>
                <a:gd name="T10" fmla="*/ 53 w 101"/>
                <a:gd name="T11" fmla="*/ 72 h 177"/>
                <a:gd name="T12" fmla="*/ 50 w 101"/>
                <a:gd name="T13" fmla="*/ 72 h 177"/>
                <a:gd name="T14" fmla="*/ 31 w 101"/>
                <a:gd name="T15" fmla="*/ 0 h 177"/>
                <a:gd name="T16" fmla="*/ 0 w 101"/>
                <a:gd name="T17" fmla="*/ 0 h 177"/>
                <a:gd name="T18" fmla="*/ 36 w 101"/>
                <a:gd name="T19" fmla="*/ 108 h 177"/>
                <a:gd name="T20" fmla="*/ 36 w 101"/>
                <a:gd name="T2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177">
                  <a:moveTo>
                    <a:pt x="36" y="177"/>
                  </a:moveTo>
                  <a:lnTo>
                    <a:pt x="67" y="177"/>
                  </a:lnTo>
                  <a:lnTo>
                    <a:pt x="67" y="103"/>
                  </a:lnTo>
                  <a:lnTo>
                    <a:pt x="101" y="0"/>
                  </a:lnTo>
                  <a:lnTo>
                    <a:pt x="69" y="0"/>
                  </a:lnTo>
                  <a:lnTo>
                    <a:pt x="53" y="72"/>
                  </a:lnTo>
                  <a:lnTo>
                    <a:pt x="50" y="72"/>
                  </a:lnTo>
                  <a:lnTo>
                    <a:pt x="31" y="0"/>
                  </a:lnTo>
                  <a:lnTo>
                    <a:pt x="0" y="0"/>
                  </a:lnTo>
                  <a:lnTo>
                    <a:pt x="36" y="108"/>
                  </a:lnTo>
                  <a:lnTo>
                    <a:pt x="36" y="177"/>
                  </a:lnTo>
                  <a:close/>
                </a:path>
              </a:pathLst>
            </a:custGeom>
            <a:grpFill/>
            <a:ln>
              <a:noFill/>
            </a:ln>
          </p:spPr>
          <p:txBody>
            <a:bodyPr/>
            <a:lstStyle/>
            <a:p>
              <a:pPr eaLnBrk="1" fontAlgn="auto" hangingPunct="1">
                <a:spcBef>
                  <a:spcPts val="0"/>
                </a:spcBef>
                <a:spcAft>
                  <a:spcPts val="0"/>
                </a:spcAft>
                <a:defRPr/>
              </a:pPr>
              <a:endParaRPr lang="zh-TW" altLang="en-US">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 name="Freeform 61">
              <a:extLst>
                <a:ext uri="{FF2B5EF4-FFF2-40B4-BE49-F238E27FC236}">
                  <a16:creationId xmlns:a16="http://schemas.microsoft.com/office/drawing/2014/main" id="{A97D84DE-F09F-4A5A-ABAD-F9FC484BB1E9}"/>
                </a:ext>
              </a:extLst>
            </p:cNvPr>
            <p:cNvSpPr>
              <a:spLocks noEditPoints="1"/>
            </p:cNvSpPr>
            <p:nvPr/>
          </p:nvSpPr>
          <p:spPr bwMode="auto">
            <a:xfrm>
              <a:off x="3119" y="2307"/>
              <a:ext cx="79" cy="139"/>
            </a:xfrm>
            <a:custGeom>
              <a:avLst/>
              <a:gdLst>
                <a:gd name="T0" fmla="*/ 16 w 33"/>
                <a:gd name="T1" fmla="*/ 58 h 58"/>
                <a:gd name="T2" fmla="*/ 28 w 33"/>
                <a:gd name="T3" fmla="*/ 54 h 58"/>
                <a:gd name="T4" fmla="*/ 33 w 33"/>
                <a:gd name="T5" fmla="*/ 43 h 58"/>
                <a:gd name="T6" fmla="*/ 33 w 33"/>
                <a:gd name="T7" fmla="*/ 14 h 58"/>
                <a:gd name="T8" fmla="*/ 28 w 33"/>
                <a:gd name="T9" fmla="*/ 4 h 58"/>
                <a:gd name="T10" fmla="*/ 17 w 33"/>
                <a:gd name="T11" fmla="*/ 0 h 58"/>
                <a:gd name="T12" fmla="*/ 5 w 33"/>
                <a:gd name="T13" fmla="*/ 4 h 58"/>
                <a:gd name="T14" fmla="*/ 0 w 33"/>
                <a:gd name="T15" fmla="*/ 14 h 58"/>
                <a:gd name="T16" fmla="*/ 0 w 33"/>
                <a:gd name="T17" fmla="*/ 42 h 58"/>
                <a:gd name="T18" fmla="*/ 5 w 33"/>
                <a:gd name="T19" fmla="*/ 53 h 58"/>
                <a:gd name="T20" fmla="*/ 16 w 33"/>
                <a:gd name="T21" fmla="*/ 58 h 58"/>
                <a:gd name="T22" fmla="*/ 12 w 33"/>
                <a:gd name="T23" fmla="*/ 14 h 58"/>
                <a:gd name="T24" fmla="*/ 13 w 33"/>
                <a:gd name="T25" fmla="*/ 11 h 58"/>
                <a:gd name="T26" fmla="*/ 16 w 33"/>
                <a:gd name="T27" fmla="*/ 10 h 58"/>
                <a:gd name="T28" fmla="*/ 20 w 33"/>
                <a:gd name="T29" fmla="*/ 11 h 58"/>
                <a:gd name="T30" fmla="*/ 21 w 33"/>
                <a:gd name="T31" fmla="*/ 14 h 58"/>
                <a:gd name="T32" fmla="*/ 21 w 33"/>
                <a:gd name="T33" fmla="*/ 43 h 58"/>
                <a:gd name="T34" fmla="*/ 20 w 33"/>
                <a:gd name="T35" fmla="*/ 47 h 58"/>
                <a:gd name="T36" fmla="*/ 16 w 33"/>
                <a:gd name="T37" fmla="*/ 48 h 58"/>
                <a:gd name="T38" fmla="*/ 13 w 33"/>
                <a:gd name="T39" fmla="*/ 47 h 58"/>
                <a:gd name="T40" fmla="*/ 12 w 33"/>
                <a:gd name="T41" fmla="*/ 43 h 58"/>
                <a:gd name="T42" fmla="*/ 12 w 33"/>
                <a:gd name="T43"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58">
                  <a:moveTo>
                    <a:pt x="16" y="58"/>
                  </a:moveTo>
                  <a:cubicBezTo>
                    <a:pt x="21" y="58"/>
                    <a:pt x="25" y="56"/>
                    <a:pt x="28" y="54"/>
                  </a:cubicBezTo>
                  <a:cubicBezTo>
                    <a:pt x="31" y="51"/>
                    <a:pt x="33" y="47"/>
                    <a:pt x="33" y="43"/>
                  </a:cubicBezTo>
                  <a:cubicBezTo>
                    <a:pt x="33" y="14"/>
                    <a:pt x="33" y="14"/>
                    <a:pt x="33" y="14"/>
                  </a:cubicBezTo>
                  <a:cubicBezTo>
                    <a:pt x="33" y="10"/>
                    <a:pt x="31" y="7"/>
                    <a:pt x="28" y="4"/>
                  </a:cubicBezTo>
                  <a:cubicBezTo>
                    <a:pt x="25" y="1"/>
                    <a:pt x="21" y="0"/>
                    <a:pt x="17" y="0"/>
                  </a:cubicBezTo>
                  <a:cubicBezTo>
                    <a:pt x="12" y="0"/>
                    <a:pt x="8" y="1"/>
                    <a:pt x="5" y="4"/>
                  </a:cubicBezTo>
                  <a:cubicBezTo>
                    <a:pt x="2" y="6"/>
                    <a:pt x="0" y="10"/>
                    <a:pt x="0" y="14"/>
                  </a:cubicBezTo>
                  <a:cubicBezTo>
                    <a:pt x="0" y="42"/>
                    <a:pt x="0" y="42"/>
                    <a:pt x="0" y="42"/>
                  </a:cubicBezTo>
                  <a:cubicBezTo>
                    <a:pt x="0" y="47"/>
                    <a:pt x="2" y="51"/>
                    <a:pt x="5" y="53"/>
                  </a:cubicBezTo>
                  <a:cubicBezTo>
                    <a:pt x="8" y="56"/>
                    <a:pt x="11" y="58"/>
                    <a:pt x="16" y="58"/>
                  </a:cubicBezTo>
                  <a:close/>
                  <a:moveTo>
                    <a:pt x="12" y="14"/>
                  </a:moveTo>
                  <a:cubicBezTo>
                    <a:pt x="12" y="12"/>
                    <a:pt x="12" y="11"/>
                    <a:pt x="13" y="11"/>
                  </a:cubicBezTo>
                  <a:cubicBezTo>
                    <a:pt x="14" y="10"/>
                    <a:pt x="15" y="10"/>
                    <a:pt x="16" y="10"/>
                  </a:cubicBezTo>
                  <a:cubicBezTo>
                    <a:pt x="18" y="10"/>
                    <a:pt x="19" y="10"/>
                    <a:pt x="20" y="11"/>
                  </a:cubicBezTo>
                  <a:cubicBezTo>
                    <a:pt x="21" y="11"/>
                    <a:pt x="21" y="12"/>
                    <a:pt x="21" y="14"/>
                  </a:cubicBezTo>
                  <a:cubicBezTo>
                    <a:pt x="21" y="43"/>
                    <a:pt x="21" y="43"/>
                    <a:pt x="21" y="43"/>
                  </a:cubicBezTo>
                  <a:cubicBezTo>
                    <a:pt x="21" y="45"/>
                    <a:pt x="21" y="46"/>
                    <a:pt x="20" y="47"/>
                  </a:cubicBezTo>
                  <a:cubicBezTo>
                    <a:pt x="19" y="48"/>
                    <a:pt x="18" y="48"/>
                    <a:pt x="16" y="48"/>
                  </a:cubicBezTo>
                  <a:cubicBezTo>
                    <a:pt x="15" y="48"/>
                    <a:pt x="14" y="48"/>
                    <a:pt x="13" y="47"/>
                  </a:cubicBezTo>
                  <a:cubicBezTo>
                    <a:pt x="12" y="46"/>
                    <a:pt x="12" y="45"/>
                    <a:pt x="12" y="43"/>
                  </a:cubicBezTo>
                  <a:cubicBezTo>
                    <a:pt x="12" y="14"/>
                    <a:pt x="12" y="14"/>
                    <a:pt x="12" y="14"/>
                  </a:cubicBezTo>
                  <a:close/>
                </a:path>
              </a:pathLst>
            </a:custGeom>
            <a:grpFill/>
            <a:ln>
              <a:noFill/>
            </a:ln>
          </p:spPr>
          <p:txBody>
            <a:bodyPr/>
            <a:lstStyle/>
            <a:p>
              <a:pPr eaLnBrk="1" fontAlgn="auto" hangingPunct="1">
                <a:spcBef>
                  <a:spcPts val="0"/>
                </a:spcBef>
                <a:spcAft>
                  <a:spcPts val="0"/>
                </a:spcAft>
                <a:defRPr/>
              </a:pPr>
              <a:endParaRPr lang="zh-TW" altLang="en-US">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3" name="Freeform 62">
              <a:extLst>
                <a:ext uri="{FF2B5EF4-FFF2-40B4-BE49-F238E27FC236}">
                  <a16:creationId xmlns:a16="http://schemas.microsoft.com/office/drawing/2014/main" id="{6EBAFAEF-2DE2-4E2C-80E4-2ABF76F311A4}"/>
                </a:ext>
              </a:extLst>
            </p:cNvPr>
            <p:cNvSpPr>
              <a:spLocks/>
            </p:cNvSpPr>
            <p:nvPr/>
          </p:nvSpPr>
          <p:spPr bwMode="auto">
            <a:xfrm>
              <a:off x="3220" y="2312"/>
              <a:ext cx="77" cy="132"/>
            </a:xfrm>
            <a:custGeom>
              <a:avLst/>
              <a:gdLst>
                <a:gd name="T0" fmla="*/ 7 w 32"/>
                <a:gd name="T1" fmla="*/ 55 h 55"/>
                <a:gd name="T2" fmla="*/ 14 w 32"/>
                <a:gd name="T3" fmla="*/ 53 h 55"/>
                <a:gd name="T4" fmla="*/ 20 w 32"/>
                <a:gd name="T5" fmla="*/ 48 h 55"/>
                <a:gd name="T6" fmla="*/ 20 w 32"/>
                <a:gd name="T7" fmla="*/ 54 h 55"/>
                <a:gd name="T8" fmla="*/ 32 w 32"/>
                <a:gd name="T9" fmla="*/ 54 h 55"/>
                <a:gd name="T10" fmla="*/ 32 w 32"/>
                <a:gd name="T11" fmla="*/ 0 h 55"/>
                <a:gd name="T12" fmla="*/ 20 w 32"/>
                <a:gd name="T13" fmla="*/ 0 h 55"/>
                <a:gd name="T14" fmla="*/ 20 w 32"/>
                <a:gd name="T15" fmla="*/ 41 h 55"/>
                <a:gd name="T16" fmla="*/ 17 w 32"/>
                <a:gd name="T17" fmla="*/ 44 h 55"/>
                <a:gd name="T18" fmla="*/ 14 w 32"/>
                <a:gd name="T19" fmla="*/ 45 h 55"/>
                <a:gd name="T20" fmla="*/ 12 w 32"/>
                <a:gd name="T21" fmla="*/ 44 h 55"/>
                <a:gd name="T22" fmla="*/ 11 w 32"/>
                <a:gd name="T23" fmla="*/ 41 h 55"/>
                <a:gd name="T24" fmla="*/ 11 w 32"/>
                <a:gd name="T25" fmla="*/ 0 h 55"/>
                <a:gd name="T26" fmla="*/ 0 w 32"/>
                <a:gd name="T27" fmla="*/ 0 h 55"/>
                <a:gd name="T28" fmla="*/ 0 w 32"/>
                <a:gd name="T29" fmla="*/ 45 h 55"/>
                <a:gd name="T30" fmla="*/ 2 w 32"/>
                <a:gd name="T31" fmla="*/ 53 h 55"/>
                <a:gd name="T32" fmla="*/ 7 w 32"/>
                <a:gd name="T3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55">
                  <a:moveTo>
                    <a:pt x="7" y="55"/>
                  </a:moveTo>
                  <a:cubicBezTo>
                    <a:pt x="10" y="55"/>
                    <a:pt x="12" y="54"/>
                    <a:pt x="14" y="53"/>
                  </a:cubicBezTo>
                  <a:cubicBezTo>
                    <a:pt x="16" y="52"/>
                    <a:pt x="18" y="50"/>
                    <a:pt x="20" y="48"/>
                  </a:cubicBezTo>
                  <a:cubicBezTo>
                    <a:pt x="20" y="54"/>
                    <a:pt x="20" y="54"/>
                    <a:pt x="20" y="54"/>
                  </a:cubicBezTo>
                  <a:cubicBezTo>
                    <a:pt x="32" y="54"/>
                    <a:pt x="32" y="54"/>
                    <a:pt x="32" y="54"/>
                  </a:cubicBezTo>
                  <a:cubicBezTo>
                    <a:pt x="32" y="0"/>
                    <a:pt x="32" y="0"/>
                    <a:pt x="32" y="0"/>
                  </a:cubicBezTo>
                  <a:cubicBezTo>
                    <a:pt x="20" y="0"/>
                    <a:pt x="20" y="0"/>
                    <a:pt x="20" y="0"/>
                  </a:cubicBezTo>
                  <a:cubicBezTo>
                    <a:pt x="20" y="41"/>
                    <a:pt x="20" y="41"/>
                    <a:pt x="20" y="41"/>
                  </a:cubicBezTo>
                  <a:cubicBezTo>
                    <a:pt x="19" y="42"/>
                    <a:pt x="18" y="43"/>
                    <a:pt x="17" y="44"/>
                  </a:cubicBezTo>
                  <a:cubicBezTo>
                    <a:pt x="16" y="45"/>
                    <a:pt x="15" y="45"/>
                    <a:pt x="14" y="45"/>
                  </a:cubicBezTo>
                  <a:cubicBezTo>
                    <a:pt x="13" y="45"/>
                    <a:pt x="12" y="45"/>
                    <a:pt x="12" y="44"/>
                  </a:cubicBezTo>
                  <a:cubicBezTo>
                    <a:pt x="11" y="44"/>
                    <a:pt x="11" y="43"/>
                    <a:pt x="11" y="41"/>
                  </a:cubicBezTo>
                  <a:cubicBezTo>
                    <a:pt x="11" y="0"/>
                    <a:pt x="11" y="0"/>
                    <a:pt x="11" y="0"/>
                  </a:cubicBezTo>
                  <a:cubicBezTo>
                    <a:pt x="0" y="0"/>
                    <a:pt x="0" y="0"/>
                    <a:pt x="0" y="0"/>
                  </a:cubicBezTo>
                  <a:cubicBezTo>
                    <a:pt x="0" y="45"/>
                    <a:pt x="0" y="45"/>
                    <a:pt x="0" y="45"/>
                  </a:cubicBezTo>
                  <a:cubicBezTo>
                    <a:pt x="0" y="48"/>
                    <a:pt x="0" y="51"/>
                    <a:pt x="2" y="53"/>
                  </a:cubicBezTo>
                  <a:cubicBezTo>
                    <a:pt x="3" y="54"/>
                    <a:pt x="5" y="55"/>
                    <a:pt x="7" y="55"/>
                  </a:cubicBezTo>
                  <a:close/>
                </a:path>
              </a:pathLst>
            </a:custGeom>
            <a:grpFill/>
            <a:ln>
              <a:noFill/>
            </a:ln>
          </p:spPr>
          <p:txBody>
            <a:bodyPr/>
            <a:lstStyle/>
            <a:p>
              <a:pPr eaLnBrk="1" fontAlgn="auto" hangingPunct="1">
                <a:spcBef>
                  <a:spcPts val="0"/>
                </a:spcBef>
                <a:spcAft>
                  <a:spcPts val="0"/>
                </a:spcAft>
                <a:defRPr/>
              </a:pPr>
              <a:endParaRPr lang="zh-TW" altLang="en-US">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4" name="组合 33">
            <a:extLst>
              <a:ext uri="{FF2B5EF4-FFF2-40B4-BE49-F238E27FC236}">
                <a16:creationId xmlns:a16="http://schemas.microsoft.com/office/drawing/2014/main" id="{91B42426-2687-4FD6-9599-E7BE05BF02DD}"/>
              </a:ext>
            </a:extLst>
          </p:cNvPr>
          <p:cNvGrpSpPr/>
          <p:nvPr/>
        </p:nvGrpSpPr>
        <p:grpSpPr>
          <a:xfrm>
            <a:off x="9502976" y="2299317"/>
            <a:ext cx="456587" cy="360000"/>
            <a:chOff x="1741859" y="2323507"/>
            <a:chExt cx="456587" cy="360000"/>
          </a:xfrm>
          <a:solidFill>
            <a:sysClr val="window" lastClr="FFFFFF"/>
          </a:solidFill>
        </p:grpSpPr>
        <p:sp>
          <p:nvSpPr>
            <p:cNvPr id="35" name="Freeform 66">
              <a:extLst>
                <a:ext uri="{FF2B5EF4-FFF2-40B4-BE49-F238E27FC236}">
                  <a16:creationId xmlns:a16="http://schemas.microsoft.com/office/drawing/2014/main" id="{D8C68C88-A489-485C-B66E-0FCFE20D7D89}"/>
                </a:ext>
              </a:extLst>
            </p:cNvPr>
            <p:cNvSpPr>
              <a:spLocks/>
            </p:cNvSpPr>
            <p:nvPr/>
          </p:nvSpPr>
          <p:spPr bwMode="auto">
            <a:xfrm>
              <a:off x="2046981" y="2392287"/>
              <a:ext cx="83415" cy="85610"/>
            </a:xfrm>
            <a:custGeom>
              <a:avLst/>
              <a:gdLst>
                <a:gd name="T0" fmla="*/ 322 w 378"/>
                <a:gd name="T1" fmla="*/ 119 h 389"/>
                <a:gd name="T2" fmla="*/ 322 w 378"/>
                <a:gd name="T3" fmla="*/ 119 h 389"/>
                <a:gd name="T4" fmla="*/ 321 w 378"/>
                <a:gd name="T5" fmla="*/ 118 h 389"/>
                <a:gd name="T6" fmla="*/ 321 w 378"/>
                <a:gd name="T7" fmla="*/ 117 h 389"/>
                <a:gd name="T8" fmla="*/ 320 w 378"/>
                <a:gd name="T9" fmla="*/ 117 h 389"/>
                <a:gd name="T10" fmla="*/ 271 w 378"/>
                <a:gd name="T11" fmla="*/ 64 h 389"/>
                <a:gd name="T12" fmla="*/ 271 w 378"/>
                <a:gd name="T13" fmla="*/ 64 h 389"/>
                <a:gd name="T14" fmla="*/ 58 w 378"/>
                <a:gd name="T15" fmla="*/ 14 h 389"/>
                <a:gd name="T16" fmla="*/ 9 w 378"/>
                <a:gd name="T17" fmla="*/ 92 h 389"/>
                <a:gd name="T18" fmla="*/ 108 w 378"/>
                <a:gd name="T19" fmla="*/ 135 h 389"/>
                <a:gd name="T20" fmla="*/ 191 w 378"/>
                <a:gd name="T21" fmla="*/ 164 h 389"/>
                <a:gd name="T22" fmla="*/ 211 w 378"/>
                <a:gd name="T23" fmla="*/ 187 h 389"/>
                <a:gd name="T24" fmla="*/ 211 w 378"/>
                <a:gd name="T25" fmla="*/ 187 h 389"/>
                <a:gd name="T26" fmla="*/ 213 w 378"/>
                <a:gd name="T27" fmla="*/ 191 h 389"/>
                <a:gd name="T28" fmla="*/ 213 w 378"/>
                <a:gd name="T29" fmla="*/ 191 h 389"/>
                <a:gd name="T30" fmla="*/ 213 w 378"/>
                <a:gd name="T31" fmla="*/ 191 h 389"/>
                <a:gd name="T32" fmla="*/ 235 w 378"/>
                <a:gd name="T33" fmla="*/ 274 h 389"/>
                <a:gd name="T34" fmla="*/ 270 w 378"/>
                <a:gd name="T35" fmla="*/ 376 h 389"/>
                <a:gd name="T36" fmla="*/ 351 w 378"/>
                <a:gd name="T37" fmla="*/ 333 h 389"/>
                <a:gd name="T38" fmla="*/ 322 w 378"/>
                <a:gd name="T39" fmla="*/ 11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8" h="389">
                  <a:moveTo>
                    <a:pt x="322" y="119"/>
                  </a:moveTo>
                  <a:cubicBezTo>
                    <a:pt x="322" y="119"/>
                    <a:pt x="322" y="119"/>
                    <a:pt x="322" y="119"/>
                  </a:cubicBezTo>
                  <a:cubicBezTo>
                    <a:pt x="322" y="119"/>
                    <a:pt x="322" y="119"/>
                    <a:pt x="321" y="118"/>
                  </a:cubicBezTo>
                  <a:cubicBezTo>
                    <a:pt x="321" y="118"/>
                    <a:pt x="321" y="117"/>
                    <a:pt x="321" y="117"/>
                  </a:cubicBezTo>
                  <a:cubicBezTo>
                    <a:pt x="320" y="117"/>
                    <a:pt x="320" y="117"/>
                    <a:pt x="320" y="117"/>
                  </a:cubicBezTo>
                  <a:cubicBezTo>
                    <a:pt x="314" y="108"/>
                    <a:pt x="289" y="78"/>
                    <a:pt x="271" y="64"/>
                  </a:cubicBezTo>
                  <a:cubicBezTo>
                    <a:pt x="271" y="64"/>
                    <a:pt x="271" y="64"/>
                    <a:pt x="271" y="64"/>
                  </a:cubicBezTo>
                  <a:cubicBezTo>
                    <a:pt x="201" y="0"/>
                    <a:pt x="80" y="9"/>
                    <a:pt x="58" y="14"/>
                  </a:cubicBezTo>
                  <a:cubicBezTo>
                    <a:pt x="35" y="19"/>
                    <a:pt x="0" y="41"/>
                    <a:pt x="9" y="92"/>
                  </a:cubicBezTo>
                  <a:cubicBezTo>
                    <a:pt x="18" y="144"/>
                    <a:pt x="65" y="138"/>
                    <a:pt x="108" y="135"/>
                  </a:cubicBezTo>
                  <a:cubicBezTo>
                    <a:pt x="145" y="132"/>
                    <a:pt x="182" y="158"/>
                    <a:pt x="191" y="164"/>
                  </a:cubicBezTo>
                  <a:cubicBezTo>
                    <a:pt x="191" y="164"/>
                    <a:pt x="203" y="175"/>
                    <a:pt x="211" y="187"/>
                  </a:cubicBezTo>
                  <a:cubicBezTo>
                    <a:pt x="211" y="187"/>
                    <a:pt x="211" y="187"/>
                    <a:pt x="211" y="187"/>
                  </a:cubicBezTo>
                  <a:cubicBezTo>
                    <a:pt x="211" y="187"/>
                    <a:pt x="212" y="188"/>
                    <a:pt x="213" y="191"/>
                  </a:cubicBezTo>
                  <a:cubicBezTo>
                    <a:pt x="213" y="191"/>
                    <a:pt x="213" y="191"/>
                    <a:pt x="213" y="191"/>
                  </a:cubicBezTo>
                  <a:cubicBezTo>
                    <a:pt x="213" y="191"/>
                    <a:pt x="213" y="191"/>
                    <a:pt x="213" y="191"/>
                  </a:cubicBezTo>
                  <a:cubicBezTo>
                    <a:pt x="221" y="203"/>
                    <a:pt x="240" y="240"/>
                    <a:pt x="235" y="274"/>
                  </a:cubicBezTo>
                  <a:cubicBezTo>
                    <a:pt x="228" y="317"/>
                    <a:pt x="219" y="362"/>
                    <a:pt x="270" y="376"/>
                  </a:cubicBezTo>
                  <a:cubicBezTo>
                    <a:pt x="321" y="389"/>
                    <a:pt x="345" y="355"/>
                    <a:pt x="351" y="333"/>
                  </a:cubicBezTo>
                  <a:cubicBezTo>
                    <a:pt x="358" y="312"/>
                    <a:pt x="378" y="194"/>
                    <a:pt x="322" y="119"/>
                  </a:cubicBezTo>
                  <a:close/>
                </a:path>
              </a:pathLst>
            </a:custGeom>
            <a:grpFill/>
            <a:ln>
              <a:noFill/>
            </a:ln>
          </p:spPr>
          <p:txBody>
            <a:bodyPr/>
            <a:lstStyle/>
            <a:p>
              <a:pPr eaLnBrk="1" fontAlgn="auto" hangingPunct="1">
                <a:spcBef>
                  <a:spcPts val="0"/>
                </a:spcBef>
                <a:spcAft>
                  <a:spcPts val="0"/>
                </a:spcAft>
                <a:defRPr/>
              </a:pPr>
              <a:endParaRPr lang="zh-TW" altLang="en-US" kern="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6" name="Freeform 67">
              <a:extLst>
                <a:ext uri="{FF2B5EF4-FFF2-40B4-BE49-F238E27FC236}">
                  <a16:creationId xmlns:a16="http://schemas.microsoft.com/office/drawing/2014/main" id="{0C688D85-B0A6-42BC-BCF4-C5FC0139DBA9}"/>
                </a:ext>
              </a:extLst>
            </p:cNvPr>
            <p:cNvSpPr>
              <a:spLocks/>
            </p:cNvSpPr>
            <p:nvPr/>
          </p:nvSpPr>
          <p:spPr bwMode="auto">
            <a:xfrm>
              <a:off x="2031616" y="2323507"/>
              <a:ext cx="166830" cy="172683"/>
            </a:xfrm>
            <a:custGeom>
              <a:avLst/>
              <a:gdLst>
                <a:gd name="T0" fmla="*/ 582 w 759"/>
                <a:gd name="T1" fmla="*/ 256 h 788"/>
                <a:gd name="T2" fmla="*/ 532 w 759"/>
                <a:gd name="T3" fmla="*/ 198 h 788"/>
                <a:gd name="T4" fmla="*/ 526 w 759"/>
                <a:gd name="T5" fmla="*/ 192 h 788"/>
                <a:gd name="T6" fmla="*/ 52 w 759"/>
                <a:gd name="T7" fmla="*/ 76 h 788"/>
                <a:gd name="T8" fmla="*/ 2 w 759"/>
                <a:gd name="T9" fmla="*/ 159 h 788"/>
                <a:gd name="T10" fmla="*/ 77 w 759"/>
                <a:gd name="T11" fmla="*/ 223 h 788"/>
                <a:gd name="T12" fmla="*/ 425 w 759"/>
                <a:gd name="T13" fmla="*/ 301 h 788"/>
                <a:gd name="T14" fmla="*/ 522 w 759"/>
                <a:gd name="T15" fmla="*/ 703 h 788"/>
                <a:gd name="T16" fmla="*/ 582 w 759"/>
                <a:gd name="T17" fmla="*/ 782 h 788"/>
                <a:gd name="T18" fmla="*/ 668 w 759"/>
                <a:gd name="T19" fmla="*/ 737 h 788"/>
                <a:gd name="T20" fmla="*/ 582 w 759"/>
                <a:gd name="T21" fmla="*/ 256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9" h="788">
                  <a:moveTo>
                    <a:pt x="582" y="256"/>
                  </a:moveTo>
                  <a:cubicBezTo>
                    <a:pt x="582" y="256"/>
                    <a:pt x="551" y="214"/>
                    <a:pt x="532" y="198"/>
                  </a:cubicBezTo>
                  <a:cubicBezTo>
                    <a:pt x="531" y="196"/>
                    <a:pt x="526" y="192"/>
                    <a:pt x="526" y="192"/>
                  </a:cubicBezTo>
                  <a:cubicBezTo>
                    <a:pt x="301" y="0"/>
                    <a:pt x="71" y="73"/>
                    <a:pt x="52" y="76"/>
                  </a:cubicBezTo>
                  <a:cubicBezTo>
                    <a:pt x="31" y="79"/>
                    <a:pt x="0" y="98"/>
                    <a:pt x="2" y="159"/>
                  </a:cubicBezTo>
                  <a:cubicBezTo>
                    <a:pt x="4" y="220"/>
                    <a:pt x="77" y="223"/>
                    <a:pt x="77" y="223"/>
                  </a:cubicBezTo>
                  <a:cubicBezTo>
                    <a:pt x="239" y="176"/>
                    <a:pt x="362" y="248"/>
                    <a:pt x="425" y="301"/>
                  </a:cubicBezTo>
                  <a:cubicBezTo>
                    <a:pt x="425" y="301"/>
                    <a:pt x="608" y="467"/>
                    <a:pt x="522" y="703"/>
                  </a:cubicBezTo>
                  <a:cubicBezTo>
                    <a:pt x="522" y="703"/>
                    <a:pt x="521" y="776"/>
                    <a:pt x="582" y="782"/>
                  </a:cubicBezTo>
                  <a:cubicBezTo>
                    <a:pt x="642" y="788"/>
                    <a:pt x="663" y="758"/>
                    <a:pt x="668" y="737"/>
                  </a:cubicBezTo>
                  <a:cubicBezTo>
                    <a:pt x="672" y="718"/>
                    <a:pt x="759" y="493"/>
                    <a:pt x="582" y="256"/>
                  </a:cubicBezTo>
                  <a:close/>
                </a:path>
              </a:pathLst>
            </a:custGeom>
            <a:grpFill/>
            <a:ln>
              <a:noFill/>
            </a:ln>
          </p:spPr>
          <p:txBody>
            <a:bodyPr/>
            <a:lstStyle/>
            <a:p>
              <a:pPr eaLnBrk="1" fontAlgn="auto" hangingPunct="1">
                <a:spcBef>
                  <a:spcPts val="0"/>
                </a:spcBef>
                <a:spcAft>
                  <a:spcPts val="0"/>
                </a:spcAft>
                <a:defRPr/>
              </a:pPr>
              <a:endParaRPr lang="zh-TW" altLang="en-US" kern="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7" name="Freeform 68">
              <a:extLst>
                <a:ext uri="{FF2B5EF4-FFF2-40B4-BE49-F238E27FC236}">
                  <a16:creationId xmlns:a16="http://schemas.microsoft.com/office/drawing/2014/main" id="{1487C9A8-7EB2-4F7D-A900-48B06305AFDC}"/>
                </a:ext>
              </a:extLst>
            </p:cNvPr>
            <p:cNvSpPr>
              <a:spLocks noEditPoints="1"/>
            </p:cNvSpPr>
            <p:nvPr/>
          </p:nvSpPr>
          <p:spPr bwMode="auto">
            <a:xfrm>
              <a:off x="1741859" y="2384239"/>
              <a:ext cx="389269" cy="299268"/>
            </a:xfrm>
            <a:custGeom>
              <a:avLst/>
              <a:gdLst>
                <a:gd name="T0" fmla="*/ 1594 w 1772"/>
                <a:gd name="T1" fmla="*/ 571 h 1365"/>
                <a:gd name="T2" fmla="*/ 1495 w 1772"/>
                <a:gd name="T3" fmla="*/ 528 h 1365"/>
                <a:gd name="T4" fmla="*/ 1503 w 1772"/>
                <a:gd name="T5" fmla="*/ 473 h 1365"/>
                <a:gd name="T6" fmla="*/ 1519 w 1772"/>
                <a:gd name="T7" fmla="*/ 367 h 1365"/>
                <a:gd name="T8" fmla="*/ 1432 w 1772"/>
                <a:gd name="T9" fmla="*/ 249 h 1365"/>
                <a:gd name="T10" fmla="*/ 1149 w 1772"/>
                <a:gd name="T11" fmla="*/ 262 h 1365"/>
                <a:gd name="T12" fmla="*/ 1035 w 1772"/>
                <a:gd name="T13" fmla="*/ 301 h 1365"/>
                <a:gd name="T14" fmla="*/ 1014 w 1772"/>
                <a:gd name="T15" fmla="*/ 266 h 1365"/>
                <a:gd name="T16" fmla="*/ 883 w 1772"/>
                <a:gd name="T17" fmla="*/ 4 h 1365"/>
                <a:gd name="T18" fmla="*/ 365 w 1772"/>
                <a:gd name="T19" fmla="*/ 275 h 1365"/>
                <a:gd name="T20" fmla="*/ 68 w 1772"/>
                <a:gd name="T21" fmla="*/ 948 h 1365"/>
                <a:gd name="T22" fmla="*/ 150 w 1772"/>
                <a:gd name="T23" fmla="*/ 1092 h 1365"/>
                <a:gd name="T24" fmla="*/ 437 w 1772"/>
                <a:gd name="T25" fmla="*/ 1286 h 1365"/>
                <a:gd name="T26" fmla="*/ 922 w 1772"/>
                <a:gd name="T27" fmla="*/ 1365 h 1365"/>
                <a:gd name="T28" fmla="*/ 1512 w 1772"/>
                <a:gd name="T29" fmla="*/ 1186 h 1365"/>
                <a:gd name="T30" fmla="*/ 1766 w 1772"/>
                <a:gd name="T31" fmla="*/ 838 h 1365"/>
                <a:gd name="T32" fmla="*/ 1594 w 1772"/>
                <a:gd name="T33" fmla="*/ 571 h 1365"/>
                <a:gd name="T34" fmla="*/ 883 w 1772"/>
                <a:gd name="T35" fmla="*/ 1248 h 1365"/>
                <a:gd name="T36" fmla="*/ 245 w 1772"/>
                <a:gd name="T37" fmla="*/ 946 h 1365"/>
                <a:gd name="T38" fmla="*/ 776 w 1772"/>
                <a:gd name="T39" fmla="*/ 482 h 1365"/>
                <a:gd name="T40" fmla="*/ 1415 w 1772"/>
                <a:gd name="T41" fmla="*/ 783 h 1365"/>
                <a:gd name="T42" fmla="*/ 883 w 1772"/>
                <a:gd name="T43" fmla="*/ 1248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72" h="1365">
                  <a:moveTo>
                    <a:pt x="1594" y="571"/>
                  </a:moveTo>
                  <a:cubicBezTo>
                    <a:pt x="1594" y="571"/>
                    <a:pt x="1502" y="538"/>
                    <a:pt x="1495" y="528"/>
                  </a:cubicBezTo>
                  <a:cubicBezTo>
                    <a:pt x="1489" y="517"/>
                    <a:pt x="1493" y="494"/>
                    <a:pt x="1503" y="473"/>
                  </a:cubicBezTo>
                  <a:cubicBezTo>
                    <a:pt x="1514" y="452"/>
                    <a:pt x="1521" y="391"/>
                    <a:pt x="1519" y="367"/>
                  </a:cubicBezTo>
                  <a:cubicBezTo>
                    <a:pt x="1516" y="343"/>
                    <a:pt x="1515" y="289"/>
                    <a:pt x="1432" y="249"/>
                  </a:cubicBezTo>
                  <a:cubicBezTo>
                    <a:pt x="1349" y="208"/>
                    <a:pt x="1172" y="252"/>
                    <a:pt x="1149" y="262"/>
                  </a:cubicBezTo>
                  <a:cubicBezTo>
                    <a:pt x="1126" y="271"/>
                    <a:pt x="1035" y="301"/>
                    <a:pt x="1035" y="301"/>
                  </a:cubicBezTo>
                  <a:cubicBezTo>
                    <a:pt x="1035" y="301"/>
                    <a:pt x="1002" y="319"/>
                    <a:pt x="1014" y="266"/>
                  </a:cubicBezTo>
                  <a:cubicBezTo>
                    <a:pt x="1025" y="212"/>
                    <a:pt x="1077" y="0"/>
                    <a:pt x="883" y="4"/>
                  </a:cubicBezTo>
                  <a:cubicBezTo>
                    <a:pt x="689" y="7"/>
                    <a:pt x="450" y="193"/>
                    <a:pt x="365" y="275"/>
                  </a:cubicBezTo>
                  <a:cubicBezTo>
                    <a:pt x="281" y="358"/>
                    <a:pt x="0" y="639"/>
                    <a:pt x="68" y="948"/>
                  </a:cubicBezTo>
                  <a:cubicBezTo>
                    <a:pt x="68" y="948"/>
                    <a:pt x="99" y="1038"/>
                    <a:pt x="150" y="1092"/>
                  </a:cubicBezTo>
                  <a:cubicBezTo>
                    <a:pt x="202" y="1145"/>
                    <a:pt x="273" y="1226"/>
                    <a:pt x="437" y="1286"/>
                  </a:cubicBezTo>
                  <a:cubicBezTo>
                    <a:pt x="600" y="1346"/>
                    <a:pt x="752" y="1365"/>
                    <a:pt x="922" y="1365"/>
                  </a:cubicBezTo>
                  <a:cubicBezTo>
                    <a:pt x="1091" y="1365"/>
                    <a:pt x="1337" y="1312"/>
                    <a:pt x="1512" y="1186"/>
                  </a:cubicBezTo>
                  <a:cubicBezTo>
                    <a:pt x="1686" y="1060"/>
                    <a:pt x="1759" y="929"/>
                    <a:pt x="1766" y="838"/>
                  </a:cubicBezTo>
                  <a:cubicBezTo>
                    <a:pt x="1772" y="747"/>
                    <a:pt x="1735" y="628"/>
                    <a:pt x="1594" y="571"/>
                  </a:cubicBezTo>
                  <a:close/>
                  <a:moveTo>
                    <a:pt x="883" y="1248"/>
                  </a:moveTo>
                  <a:cubicBezTo>
                    <a:pt x="560" y="1293"/>
                    <a:pt x="274" y="1158"/>
                    <a:pt x="245" y="946"/>
                  </a:cubicBezTo>
                  <a:cubicBezTo>
                    <a:pt x="215" y="735"/>
                    <a:pt x="453" y="527"/>
                    <a:pt x="776" y="482"/>
                  </a:cubicBezTo>
                  <a:cubicBezTo>
                    <a:pt x="1099" y="437"/>
                    <a:pt x="1385" y="572"/>
                    <a:pt x="1415" y="783"/>
                  </a:cubicBezTo>
                  <a:cubicBezTo>
                    <a:pt x="1444" y="995"/>
                    <a:pt x="1206" y="1203"/>
                    <a:pt x="883" y="1248"/>
                  </a:cubicBezTo>
                  <a:close/>
                </a:path>
              </a:pathLst>
            </a:custGeom>
            <a:grpFill/>
            <a:ln>
              <a:noFill/>
            </a:ln>
          </p:spPr>
          <p:txBody>
            <a:bodyPr/>
            <a:lstStyle/>
            <a:p>
              <a:pPr eaLnBrk="1" fontAlgn="auto" hangingPunct="1">
                <a:spcBef>
                  <a:spcPts val="0"/>
                </a:spcBef>
                <a:spcAft>
                  <a:spcPts val="0"/>
                </a:spcAft>
                <a:defRPr/>
              </a:pPr>
              <a:endParaRPr lang="zh-TW" altLang="en-US" kern="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8" name="Freeform 69">
              <a:extLst>
                <a:ext uri="{FF2B5EF4-FFF2-40B4-BE49-F238E27FC236}">
                  <a16:creationId xmlns:a16="http://schemas.microsoft.com/office/drawing/2014/main" id="{3B16911F-8FFA-444D-B865-C83D756904B0}"/>
                </a:ext>
              </a:extLst>
            </p:cNvPr>
            <p:cNvSpPr>
              <a:spLocks noEditPoints="1"/>
            </p:cNvSpPr>
            <p:nvPr/>
          </p:nvSpPr>
          <p:spPr bwMode="auto">
            <a:xfrm>
              <a:off x="1844298" y="2515214"/>
              <a:ext cx="147073" cy="130244"/>
            </a:xfrm>
            <a:custGeom>
              <a:avLst/>
              <a:gdLst>
                <a:gd name="T0" fmla="*/ 640 w 671"/>
                <a:gd name="T1" fmla="*/ 232 h 593"/>
                <a:gd name="T2" fmla="*/ 281 w 671"/>
                <a:gd name="T3" fmla="*/ 35 h 593"/>
                <a:gd name="T4" fmla="*/ 30 w 671"/>
                <a:gd name="T5" fmla="*/ 360 h 593"/>
                <a:gd name="T6" fmla="*/ 390 w 671"/>
                <a:gd name="T7" fmla="*/ 558 h 593"/>
                <a:gd name="T8" fmla="*/ 640 w 671"/>
                <a:gd name="T9" fmla="*/ 232 h 593"/>
                <a:gd name="T10" fmla="*/ 233 w 671"/>
                <a:gd name="T11" fmla="*/ 373 h 593"/>
                <a:gd name="T12" fmla="*/ 127 w 671"/>
                <a:gd name="T13" fmla="*/ 266 h 593"/>
                <a:gd name="T14" fmla="*/ 233 w 671"/>
                <a:gd name="T15" fmla="*/ 160 h 593"/>
                <a:gd name="T16" fmla="*/ 340 w 671"/>
                <a:gd name="T17" fmla="*/ 266 h 593"/>
                <a:gd name="T18" fmla="*/ 233 w 671"/>
                <a:gd name="T19" fmla="*/ 373 h 593"/>
                <a:gd name="T20" fmla="*/ 485 w 671"/>
                <a:gd name="T21" fmla="*/ 382 h 593"/>
                <a:gd name="T22" fmla="*/ 434 w 671"/>
                <a:gd name="T23" fmla="*/ 331 h 593"/>
                <a:gd name="T24" fmla="*/ 485 w 671"/>
                <a:gd name="T25" fmla="*/ 280 h 593"/>
                <a:gd name="T26" fmla="*/ 536 w 671"/>
                <a:gd name="T27" fmla="*/ 331 h 593"/>
                <a:gd name="T28" fmla="*/ 485 w 671"/>
                <a:gd name="T29" fmla="*/ 382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1" h="593">
                  <a:moveTo>
                    <a:pt x="640" y="232"/>
                  </a:moveTo>
                  <a:cubicBezTo>
                    <a:pt x="610" y="88"/>
                    <a:pt x="449" y="0"/>
                    <a:pt x="281" y="35"/>
                  </a:cubicBezTo>
                  <a:cubicBezTo>
                    <a:pt x="112" y="70"/>
                    <a:pt x="0" y="216"/>
                    <a:pt x="30" y="360"/>
                  </a:cubicBezTo>
                  <a:cubicBezTo>
                    <a:pt x="61" y="505"/>
                    <a:pt x="222" y="593"/>
                    <a:pt x="390" y="558"/>
                  </a:cubicBezTo>
                  <a:cubicBezTo>
                    <a:pt x="559" y="522"/>
                    <a:pt x="671" y="377"/>
                    <a:pt x="640" y="232"/>
                  </a:cubicBezTo>
                  <a:close/>
                  <a:moveTo>
                    <a:pt x="233" y="373"/>
                  </a:moveTo>
                  <a:cubicBezTo>
                    <a:pt x="174" y="373"/>
                    <a:pt x="127" y="325"/>
                    <a:pt x="127" y="266"/>
                  </a:cubicBezTo>
                  <a:cubicBezTo>
                    <a:pt x="127" y="207"/>
                    <a:pt x="174" y="160"/>
                    <a:pt x="233" y="160"/>
                  </a:cubicBezTo>
                  <a:cubicBezTo>
                    <a:pt x="292" y="160"/>
                    <a:pt x="340" y="207"/>
                    <a:pt x="340" y="266"/>
                  </a:cubicBezTo>
                  <a:cubicBezTo>
                    <a:pt x="340" y="325"/>
                    <a:pt x="292" y="373"/>
                    <a:pt x="233" y="373"/>
                  </a:cubicBezTo>
                  <a:close/>
                  <a:moveTo>
                    <a:pt x="485" y="382"/>
                  </a:moveTo>
                  <a:cubicBezTo>
                    <a:pt x="456" y="382"/>
                    <a:pt x="434" y="359"/>
                    <a:pt x="434" y="331"/>
                  </a:cubicBezTo>
                  <a:cubicBezTo>
                    <a:pt x="434" y="303"/>
                    <a:pt x="456" y="280"/>
                    <a:pt x="485" y="280"/>
                  </a:cubicBezTo>
                  <a:cubicBezTo>
                    <a:pt x="513" y="280"/>
                    <a:pt x="536" y="303"/>
                    <a:pt x="536" y="331"/>
                  </a:cubicBezTo>
                  <a:cubicBezTo>
                    <a:pt x="536" y="359"/>
                    <a:pt x="513" y="382"/>
                    <a:pt x="485" y="382"/>
                  </a:cubicBezTo>
                  <a:close/>
                </a:path>
              </a:pathLst>
            </a:custGeom>
            <a:grpFill/>
            <a:ln>
              <a:noFill/>
            </a:ln>
          </p:spPr>
          <p:txBody>
            <a:bodyPr/>
            <a:lstStyle/>
            <a:p>
              <a:pPr eaLnBrk="1" fontAlgn="auto" hangingPunct="1">
                <a:spcBef>
                  <a:spcPts val="0"/>
                </a:spcBef>
                <a:spcAft>
                  <a:spcPts val="0"/>
                </a:spcAft>
                <a:defRPr/>
              </a:pPr>
              <a:endParaRPr lang="zh-TW" altLang="en-US" kern="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39" name="Freeform 85">
            <a:extLst>
              <a:ext uri="{FF2B5EF4-FFF2-40B4-BE49-F238E27FC236}">
                <a16:creationId xmlns:a16="http://schemas.microsoft.com/office/drawing/2014/main" id="{AD5958FF-9D36-4C9F-AE88-99375EE014C6}"/>
              </a:ext>
            </a:extLst>
          </p:cNvPr>
          <p:cNvSpPr>
            <a:spLocks noChangeAspect="1" noEditPoints="1"/>
          </p:cNvSpPr>
          <p:nvPr/>
        </p:nvSpPr>
        <p:spPr bwMode="auto">
          <a:xfrm>
            <a:off x="8755065" y="3392488"/>
            <a:ext cx="361951" cy="360362"/>
          </a:xfrm>
          <a:custGeom>
            <a:avLst/>
            <a:gdLst>
              <a:gd name="T0" fmla="*/ 2147483647 w 199"/>
              <a:gd name="T1" fmla="*/ 0 h 198"/>
              <a:gd name="T2" fmla="*/ 2147483647 w 199"/>
              <a:gd name="T3" fmla="*/ 0 h 198"/>
              <a:gd name="T4" fmla="*/ 0 w 199"/>
              <a:gd name="T5" fmla="*/ 2147483647 h 198"/>
              <a:gd name="T6" fmla="*/ 0 w 199"/>
              <a:gd name="T7" fmla="*/ 2147483647 h 198"/>
              <a:gd name="T8" fmla="*/ 0 w 199"/>
              <a:gd name="T9" fmla="*/ 2147483647 h 198"/>
              <a:gd name="T10" fmla="*/ 2147483647 w 199"/>
              <a:gd name="T11" fmla="*/ 2147483647 h 198"/>
              <a:gd name="T12" fmla="*/ 2147483647 w 199"/>
              <a:gd name="T13" fmla="*/ 2147483647 h 198"/>
              <a:gd name="T14" fmla="*/ 2147483647 w 199"/>
              <a:gd name="T15" fmla="*/ 2147483647 h 198"/>
              <a:gd name="T16" fmla="*/ 2147483647 w 199"/>
              <a:gd name="T17" fmla="*/ 2147483647 h 198"/>
              <a:gd name="T18" fmla="*/ 2147483647 w 199"/>
              <a:gd name="T19" fmla="*/ 2147483647 h 198"/>
              <a:gd name="T20" fmla="*/ 2147483647 w 199"/>
              <a:gd name="T21" fmla="*/ 0 h 198"/>
              <a:gd name="T22" fmla="*/ 2147483647 w 199"/>
              <a:gd name="T23" fmla="*/ 2147483647 h 198"/>
              <a:gd name="T24" fmla="*/ 2147483647 w 199"/>
              <a:gd name="T25" fmla="*/ 2147483647 h 198"/>
              <a:gd name="T26" fmla="*/ 2147483647 w 199"/>
              <a:gd name="T27" fmla="*/ 2147483647 h 198"/>
              <a:gd name="T28" fmla="*/ 2147483647 w 199"/>
              <a:gd name="T29" fmla="*/ 2147483647 h 198"/>
              <a:gd name="T30" fmla="*/ 2147483647 w 199"/>
              <a:gd name="T31" fmla="*/ 2147483647 h 198"/>
              <a:gd name="T32" fmla="*/ 2147483647 w 199"/>
              <a:gd name="T33" fmla="*/ 2147483647 h 198"/>
              <a:gd name="T34" fmla="*/ 2147483647 w 199"/>
              <a:gd name="T35" fmla="*/ 2147483647 h 198"/>
              <a:gd name="T36" fmla="*/ 2147483647 w 199"/>
              <a:gd name="T37" fmla="*/ 2147483647 h 198"/>
              <a:gd name="T38" fmla="*/ 2147483647 w 199"/>
              <a:gd name="T39" fmla="*/ 2147483647 h 198"/>
              <a:gd name="T40" fmla="*/ 2147483647 w 199"/>
              <a:gd name="T41" fmla="*/ 2147483647 h 198"/>
              <a:gd name="T42" fmla="*/ 2147483647 w 199"/>
              <a:gd name="T43" fmla="*/ 2147483647 h 198"/>
              <a:gd name="T44" fmla="*/ 2147483647 w 199"/>
              <a:gd name="T45" fmla="*/ 2147483647 h 198"/>
              <a:gd name="T46" fmla="*/ 2147483647 w 199"/>
              <a:gd name="T47" fmla="*/ 2147483647 h 198"/>
              <a:gd name="T48" fmla="*/ 2147483647 w 199"/>
              <a:gd name="T49" fmla="*/ 2147483647 h 198"/>
              <a:gd name="T50" fmla="*/ 2147483647 w 199"/>
              <a:gd name="T51" fmla="*/ 2147483647 h 198"/>
              <a:gd name="T52" fmla="*/ 2147483647 w 199"/>
              <a:gd name="T53" fmla="*/ 2147483647 h 198"/>
              <a:gd name="T54" fmla="*/ 2147483647 w 199"/>
              <a:gd name="T55" fmla="*/ 2147483647 h 198"/>
              <a:gd name="T56" fmla="*/ 2147483647 w 199"/>
              <a:gd name="T57" fmla="*/ 2147483647 h 198"/>
              <a:gd name="T58" fmla="*/ 2147483647 w 199"/>
              <a:gd name="T59" fmla="*/ 2147483647 h 198"/>
              <a:gd name="T60" fmla="*/ 2147483647 w 199"/>
              <a:gd name="T61" fmla="*/ 2147483647 h 198"/>
              <a:gd name="T62" fmla="*/ 2147483647 w 199"/>
              <a:gd name="T63" fmla="*/ 2147483647 h 198"/>
              <a:gd name="T64" fmla="*/ 2147483647 w 199"/>
              <a:gd name="T65" fmla="*/ 2147483647 h 198"/>
              <a:gd name="T66" fmla="*/ 2147483647 w 199"/>
              <a:gd name="T67" fmla="*/ 2147483647 h 198"/>
              <a:gd name="T68" fmla="*/ 2147483647 w 199"/>
              <a:gd name="T69" fmla="*/ 2147483647 h 198"/>
              <a:gd name="T70" fmla="*/ 2147483647 w 199"/>
              <a:gd name="T71" fmla="*/ 2147483647 h 198"/>
              <a:gd name="T72" fmla="*/ 2147483647 w 199"/>
              <a:gd name="T73" fmla="*/ 2147483647 h 1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9" h="198">
                <a:moveTo>
                  <a:pt x="160" y="0"/>
                </a:moveTo>
                <a:cubicBezTo>
                  <a:pt x="39" y="0"/>
                  <a:pt x="39" y="0"/>
                  <a:pt x="39" y="0"/>
                </a:cubicBezTo>
                <a:cubicBezTo>
                  <a:pt x="17" y="0"/>
                  <a:pt x="0" y="17"/>
                  <a:pt x="0" y="38"/>
                </a:cubicBezTo>
                <a:cubicBezTo>
                  <a:pt x="0" y="79"/>
                  <a:pt x="0" y="79"/>
                  <a:pt x="0" y="79"/>
                </a:cubicBezTo>
                <a:cubicBezTo>
                  <a:pt x="0" y="160"/>
                  <a:pt x="0" y="160"/>
                  <a:pt x="0" y="160"/>
                </a:cubicBezTo>
                <a:cubicBezTo>
                  <a:pt x="0" y="181"/>
                  <a:pt x="17" y="198"/>
                  <a:pt x="39" y="198"/>
                </a:cubicBezTo>
                <a:cubicBezTo>
                  <a:pt x="160" y="198"/>
                  <a:pt x="160" y="198"/>
                  <a:pt x="160" y="198"/>
                </a:cubicBezTo>
                <a:cubicBezTo>
                  <a:pt x="181" y="198"/>
                  <a:pt x="199" y="181"/>
                  <a:pt x="199" y="160"/>
                </a:cubicBezTo>
                <a:cubicBezTo>
                  <a:pt x="199" y="79"/>
                  <a:pt x="199" y="79"/>
                  <a:pt x="199" y="79"/>
                </a:cubicBezTo>
                <a:cubicBezTo>
                  <a:pt x="199" y="38"/>
                  <a:pt x="199" y="38"/>
                  <a:pt x="199" y="38"/>
                </a:cubicBezTo>
                <a:cubicBezTo>
                  <a:pt x="199" y="17"/>
                  <a:pt x="181" y="0"/>
                  <a:pt x="160" y="0"/>
                </a:cubicBezTo>
                <a:close/>
                <a:moveTo>
                  <a:pt x="171" y="23"/>
                </a:moveTo>
                <a:cubicBezTo>
                  <a:pt x="176" y="23"/>
                  <a:pt x="176" y="23"/>
                  <a:pt x="176" y="23"/>
                </a:cubicBezTo>
                <a:cubicBezTo>
                  <a:pt x="176" y="27"/>
                  <a:pt x="176" y="27"/>
                  <a:pt x="176" y="27"/>
                </a:cubicBezTo>
                <a:cubicBezTo>
                  <a:pt x="176" y="56"/>
                  <a:pt x="176" y="56"/>
                  <a:pt x="176" y="56"/>
                </a:cubicBezTo>
                <a:cubicBezTo>
                  <a:pt x="142" y="56"/>
                  <a:pt x="142" y="56"/>
                  <a:pt x="142" y="56"/>
                </a:cubicBezTo>
                <a:cubicBezTo>
                  <a:pt x="142" y="23"/>
                  <a:pt x="142" y="23"/>
                  <a:pt x="142" y="23"/>
                </a:cubicBezTo>
                <a:lnTo>
                  <a:pt x="171" y="23"/>
                </a:lnTo>
                <a:close/>
                <a:moveTo>
                  <a:pt x="71" y="79"/>
                </a:moveTo>
                <a:cubicBezTo>
                  <a:pt x="77" y="70"/>
                  <a:pt x="88" y="64"/>
                  <a:pt x="99" y="64"/>
                </a:cubicBezTo>
                <a:cubicBezTo>
                  <a:pt x="111" y="64"/>
                  <a:pt x="121" y="70"/>
                  <a:pt x="128" y="79"/>
                </a:cubicBezTo>
                <a:cubicBezTo>
                  <a:pt x="132" y="84"/>
                  <a:pt x="134" y="91"/>
                  <a:pt x="134" y="99"/>
                </a:cubicBezTo>
                <a:cubicBezTo>
                  <a:pt x="134" y="118"/>
                  <a:pt x="119" y="134"/>
                  <a:pt x="99" y="134"/>
                </a:cubicBezTo>
                <a:cubicBezTo>
                  <a:pt x="80" y="134"/>
                  <a:pt x="65" y="118"/>
                  <a:pt x="65" y="99"/>
                </a:cubicBezTo>
                <a:cubicBezTo>
                  <a:pt x="65" y="91"/>
                  <a:pt x="67" y="84"/>
                  <a:pt x="71" y="79"/>
                </a:cubicBezTo>
                <a:close/>
                <a:moveTo>
                  <a:pt x="179" y="160"/>
                </a:moveTo>
                <a:cubicBezTo>
                  <a:pt x="179" y="170"/>
                  <a:pt x="171" y="179"/>
                  <a:pt x="160" y="179"/>
                </a:cubicBezTo>
                <a:cubicBezTo>
                  <a:pt x="39" y="179"/>
                  <a:pt x="39" y="179"/>
                  <a:pt x="39" y="179"/>
                </a:cubicBezTo>
                <a:cubicBezTo>
                  <a:pt x="28" y="179"/>
                  <a:pt x="20" y="170"/>
                  <a:pt x="20" y="160"/>
                </a:cubicBezTo>
                <a:cubicBezTo>
                  <a:pt x="20" y="79"/>
                  <a:pt x="20" y="79"/>
                  <a:pt x="20" y="79"/>
                </a:cubicBezTo>
                <a:cubicBezTo>
                  <a:pt x="49" y="79"/>
                  <a:pt x="49" y="79"/>
                  <a:pt x="49" y="79"/>
                </a:cubicBezTo>
                <a:cubicBezTo>
                  <a:pt x="47" y="85"/>
                  <a:pt x="45" y="92"/>
                  <a:pt x="45" y="99"/>
                </a:cubicBezTo>
                <a:cubicBezTo>
                  <a:pt x="45" y="129"/>
                  <a:pt x="70" y="153"/>
                  <a:pt x="99" y="153"/>
                </a:cubicBezTo>
                <a:cubicBezTo>
                  <a:pt x="129" y="153"/>
                  <a:pt x="154" y="129"/>
                  <a:pt x="154" y="99"/>
                </a:cubicBezTo>
                <a:cubicBezTo>
                  <a:pt x="154" y="92"/>
                  <a:pt x="152" y="85"/>
                  <a:pt x="150" y="79"/>
                </a:cubicBezTo>
                <a:cubicBezTo>
                  <a:pt x="179" y="79"/>
                  <a:pt x="179" y="79"/>
                  <a:pt x="179" y="79"/>
                </a:cubicBezTo>
                <a:lnTo>
                  <a:pt x="179" y="1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40" name="文本框 39">
            <a:extLst>
              <a:ext uri="{FF2B5EF4-FFF2-40B4-BE49-F238E27FC236}">
                <a16:creationId xmlns:a16="http://schemas.microsoft.com/office/drawing/2014/main" id="{47FF1709-A00A-4962-AFED-F44A5B33673A}"/>
              </a:ext>
            </a:extLst>
          </p:cNvPr>
          <p:cNvSpPr txBox="1"/>
          <p:nvPr/>
        </p:nvSpPr>
        <p:spPr>
          <a:xfrm>
            <a:off x="1908038" y="1772810"/>
            <a:ext cx="2699641" cy="523220"/>
          </a:xfrm>
          <a:prstGeom prst="rect">
            <a:avLst/>
          </a:prstGeom>
          <a:noFill/>
        </p:spPr>
        <p:txBody>
          <a:bodyPr wrap="square" rtlCol="0">
            <a:spAutoFit/>
          </a:bodyPr>
          <a:lstStyle/>
          <a:p>
            <a:r>
              <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设计目标功能</a:t>
            </a:r>
          </a:p>
        </p:txBody>
      </p:sp>
      <p:sp>
        <p:nvSpPr>
          <p:cNvPr id="41" name="文本框 40">
            <a:extLst>
              <a:ext uri="{FF2B5EF4-FFF2-40B4-BE49-F238E27FC236}">
                <a16:creationId xmlns:a16="http://schemas.microsoft.com/office/drawing/2014/main" id="{87446621-1EC5-454A-B4A4-3896ECEF6047}"/>
              </a:ext>
            </a:extLst>
          </p:cNvPr>
          <p:cNvSpPr txBox="1"/>
          <p:nvPr/>
        </p:nvSpPr>
        <p:spPr>
          <a:xfrm>
            <a:off x="2542588" y="2495327"/>
            <a:ext cx="3040520" cy="400110"/>
          </a:xfrm>
          <a:prstGeom prst="rect">
            <a:avLst/>
          </a:prstGeom>
          <a:noFill/>
        </p:spPr>
        <p:txBody>
          <a:bodyPr wrap="square" rtlCol="0">
            <a:spAutoFit/>
          </a:bodyPr>
          <a:lstStyle/>
          <a:p>
            <a:r>
              <a:rPr lang="zh-CN" altLang="en-US" sz="2000"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有图片的轮播</a:t>
            </a:r>
          </a:p>
        </p:txBody>
      </p:sp>
      <p:sp>
        <p:nvSpPr>
          <p:cNvPr id="42" name="椭圆 41">
            <a:extLst>
              <a:ext uri="{FF2B5EF4-FFF2-40B4-BE49-F238E27FC236}">
                <a16:creationId xmlns:a16="http://schemas.microsoft.com/office/drawing/2014/main" id="{D3562C1A-930B-4CA9-A6B2-4345D4A172D2}"/>
              </a:ext>
            </a:extLst>
          </p:cNvPr>
          <p:cNvSpPr/>
          <p:nvPr/>
        </p:nvSpPr>
        <p:spPr>
          <a:xfrm>
            <a:off x="1947039" y="2495330"/>
            <a:ext cx="400111" cy="400111"/>
          </a:xfrm>
          <a:prstGeom prst="ellipse">
            <a:avLst/>
          </a:prstGeom>
          <a:solidFill>
            <a:srgbClr val="425F78"/>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3" name="文本框 42">
            <a:extLst>
              <a:ext uri="{FF2B5EF4-FFF2-40B4-BE49-F238E27FC236}">
                <a16:creationId xmlns:a16="http://schemas.microsoft.com/office/drawing/2014/main" id="{72EE1937-B99E-4C2F-88E7-0D45CFE8A341}"/>
              </a:ext>
            </a:extLst>
          </p:cNvPr>
          <p:cNvSpPr txBox="1"/>
          <p:nvPr/>
        </p:nvSpPr>
        <p:spPr>
          <a:xfrm>
            <a:off x="2542588" y="3311593"/>
            <a:ext cx="3040520" cy="400110"/>
          </a:xfrm>
          <a:prstGeom prst="rect">
            <a:avLst/>
          </a:prstGeom>
          <a:noFill/>
        </p:spPr>
        <p:txBody>
          <a:bodyPr wrap="square" rtlCol="0">
            <a:spAutoFit/>
          </a:bodyPr>
          <a:lstStyle/>
          <a:p>
            <a:r>
              <a:rPr lang="zh-CN" altLang="en-US" sz="2000"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有导航条</a:t>
            </a:r>
          </a:p>
        </p:txBody>
      </p:sp>
      <p:sp>
        <p:nvSpPr>
          <p:cNvPr id="44" name="椭圆 43">
            <a:extLst>
              <a:ext uri="{FF2B5EF4-FFF2-40B4-BE49-F238E27FC236}">
                <a16:creationId xmlns:a16="http://schemas.microsoft.com/office/drawing/2014/main" id="{5B570DC3-F286-46FD-AE12-F00E5BBA5DB6}"/>
              </a:ext>
            </a:extLst>
          </p:cNvPr>
          <p:cNvSpPr/>
          <p:nvPr/>
        </p:nvSpPr>
        <p:spPr>
          <a:xfrm>
            <a:off x="1947039" y="3311596"/>
            <a:ext cx="400111" cy="400111"/>
          </a:xfrm>
          <a:prstGeom prst="ellipse">
            <a:avLst/>
          </a:prstGeom>
          <a:solidFill>
            <a:srgbClr val="B53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5" name="文本框 44">
            <a:extLst>
              <a:ext uri="{FF2B5EF4-FFF2-40B4-BE49-F238E27FC236}">
                <a16:creationId xmlns:a16="http://schemas.microsoft.com/office/drawing/2014/main" id="{BDC20F8B-7A05-4D01-892D-248DF911D52E}"/>
              </a:ext>
            </a:extLst>
          </p:cNvPr>
          <p:cNvSpPr txBox="1"/>
          <p:nvPr/>
        </p:nvSpPr>
        <p:spPr>
          <a:xfrm>
            <a:off x="2542588" y="4127859"/>
            <a:ext cx="3040520" cy="400110"/>
          </a:xfrm>
          <a:prstGeom prst="rect">
            <a:avLst/>
          </a:prstGeom>
          <a:noFill/>
        </p:spPr>
        <p:txBody>
          <a:bodyPr wrap="square" rtlCol="0">
            <a:spAutoFit/>
          </a:bodyPr>
          <a:lstStyle/>
          <a:p>
            <a:r>
              <a:rPr lang="zh-CN" altLang="en-US" sz="2000"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有登录页面</a:t>
            </a:r>
          </a:p>
        </p:txBody>
      </p:sp>
      <p:sp>
        <p:nvSpPr>
          <p:cNvPr id="46" name="椭圆 45">
            <a:extLst>
              <a:ext uri="{FF2B5EF4-FFF2-40B4-BE49-F238E27FC236}">
                <a16:creationId xmlns:a16="http://schemas.microsoft.com/office/drawing/2014/main" id="{15DFA350-CEBE-41E8-9F05-1F9EC7592387}"/>
              </a:ext>
            </a:extLst>
          </p:cNvPr>
          <p:cNvSpPr/>
          <p:nvPr/>
        </p:nvSpPr>
        <p:spPr>
          <a:xfrm>
            <a:off x="1947039" y="4127862"/>
            <a:ext cx="400111" cy="400111"/>
          </a:xfrm>
          <a:prstGeom prst="ellipse">
            <a:avLst/>
          </a:prstGeom>
          <a:solidFill>
            <a:srgbClr val="425F78"/>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7" name="文本框 46">
            <a:extLst>
              <a:ext uri="{FF2B5EF4-FFF2-40B4-BE49-F238E27FC236}">
                <a16:creationId xmlns:a16="http://schemas.microsoft.com/office/drawing/2014/main" id="{A1EA3147-C5A0-42FA-A930-721796955403}"/>
              </a:ext>
            </a:extLst>
          </p:cNvPr>
          <p:cNvSpPr txBox="1"/>
          <p:nvPr/>
        </p:nvSpPr>
        <p:spPr>
          <a:xfrm>
            <a:off x="2542588" y="4983103"/>
            <a:ext cx="3040520" cy="400110"/>
          </a:xfrm>
          <a:prstGeom prst="rect">
            <a:avLst/>
          </a:prstGeom>
          <a:noFill/>
        </p:spPr>
        <p:txBody>
          <a:bodyPr wrap="square" rtlCol="0">
            <a:spAutoFit/>
          </a:bodyPr>
          <a:lstStyle/>
          <a:p>
            <a:r>
              <a:rPr lang="zh-CN" altLang="en-US" sz="2000"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有体现数据的增删改查</a:t>
            </a:r>
          </a:p>
        </p:txBody>
      </p:sp>
      <p:sp>
        <p:nvSpPr>
          <p:cNvPr id="48" name="椭圆 47">
            <a:extLst>
              <a:ext uri="{FF2B5EF4-FFF2-40B4-BE49-F238E27FC236}">
                <a16:creationId xmlns:a16="http://schemas.microsoft.com/office/drawing/2014/main" id="{4F8229FA-566D-4834-854D-8108F0A06FF5}"/>
              </a:ext>
            </a:extLst>
          </p:cNvPr>
          <p:cNvSpPr/>
          <p:nvPr/>
        </p:nvSpPr>
        <p:spPr>
          <a:xfrm>
            <a:off x="1947039" y="4983106"/>
            <a:ext cx="400111" cy="400111"/>
          </a:xfrm>
          <a:prstGeom prst="ellipse">
            <a:avLst/>
          </a:prstGeom>
          <a:solidFill>
            <a:srgbClr val="B53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Tree>
    <p:extLst>
      <p:ext uri="{BB962C8B-B14F-4D97-AF65-F5344CB8AC3E}">
        <p14:creationId xmlns:p14="http://schemas.microsoft.com/office/powerpoint/2010/main" val="3719657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 calcmode="lin" valueType="num">
                                      <p:cBhvr additive="base">
                                        <p:cTn id="10" dur="500" fill="hold"/>
                                        <p:tgtEl>
                                          <p:spTgt spid="40"/>
                                        </p:tgtEl>
                                        <p:attrNameLst>
                                          <p:attrName>ppt_x</p:attrName>
                                        </p:attrNameLst>
                                      </p:cBhvr>
                                      <p:tavLst>
                                        <p:tav tm="0">
                                          <p:val>
                                            <p:strVal val="#ppt_x"/>
                                          </p:val>
                                        </p:tav>
                                        <p:tav tm="100000">
                                          <p:val>
                                            <p:strVal val="#ppt_x"/>
                                          </p:val>
                                        </p:tav>
                                      </p:tavLst>
                                    </p:anim>
                                    <p:anim calcmode="lin" valueType="num">
                                      <p:cBhvr additive="base">
                                        <p:cTn id="1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0" grpId="0"/>
      <p:bldP spid="41" grpId="0"/>
      <p:bldP spid="42" grpId="0" animBg="1"/>
      <p:bldP spid="43" grpId="0"/>
      <p:bldP spid="44" grpId="0" animBg="1"/>
      <p:bldP spid="45" grpId="0"/>
      <p:bldP spid="46" grpId="0" animBg="1"/>
      <p:bldP spid="47" grpId="0"/>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44099"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项目技术</a:t>
            </a:r>
          </a:p>
        </p:txBody>
      </p:sp>
      <p:sp>
        <p:nvSpPr>
          <p:cNvPr id="6" name="文本框 5">
            <a:extLst>
              <a:ext uri="{FF2B5EF4-FFF2-40B4-BE49-F238E27FC236}">
                <a16:creationId xmlns:a16="http://schemas.microsoft.com/office/drawing/2014/main" id="{43295C9A-3960-4659-B250-BDE20086C0F1}"/>
              </a:ext>
            </a:extLst>
          </p:cNvPr>
          <p:cNvSpPr txBox="1"/>
          <p:nvPr/>
        </p:nvSpPr>
        <p:spPr>
          <a:xfrm>
            <a:off x="1272673" y="899547"/>
            <a:ext cx="3626856" cy="369332"/>
          </a:xfrm>
          <a:prstGeom prst="rect">
            <a:avLst/>
          </a:prstGeom>
          <a:noFill/>
        </p:spPr>
        <p:txBody>
          <a:bodyPr wrap="square" rtlCol="0">
            <a:spAutoFit/>
          </a:bodyPr>
          <a:lstStyle/>
          <a:p>
            <a:r>
              <a:rPr lang="en-US" altLang="zh-CN" dirty="0">
                <a:latin typeface="inpin heiti" panose="00000500000000000000" pitchFamily="2" charset="-122"/>
                <a:ea typeface="inpin heiti" panose="00000500000000000000" pitchFamily="2" charset="-122"/>
                <a:sym typeface="inpin heiti" panose="00000500000000000000" pitchFamily="2" charset="-122"/>
              </a:rPr>
              <a:t>Click here to add words</a:t>
            </a:r>
            <a:endParaRPr lang="zh-CN" altLang="en-US"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Freeform 12">
            <a:extLst>
              <a:ext uri="{FF2B5EF4-FFF2-40B4-BE49-F238E27FC236}">
                <a16:creationId xmlns:a16="http://schemas.microsoft.com/office/drawing/2014/main" id="{8C7AD3DB-8A82-4CA3-B657-62AAB967773A}"/>
              </a:ext>
            </a:extLst>
          </p:cNvPr>
          <p:cNvSpPr>
            <a:spLocks/>
          </p:cNvSpPr>
          <p:nvPr/>
        </p:nvSpPr>
        <p:spPr bwMode="auto">
          <a:xfrm>
            <a:off x="5029616" y="1568361"/>
            <a:ext cx="2651125" cy="2014537"/>
          </a:xfrm>
          <a:custGeom>
            <a:avLst/>
            <a:gdLst>
              <a:gd name="T0" fmla="*/ 2147483647 w 774"/>
              <a:gd name="T1" fmla="*/ 2147483647 h 588"/>
              <a:gd name="T2" fmla="*/ 2147483647 w 774"/>
              <a:gd name="T3" fmla="*/ 2147483647 h 588"/>
              <a:gd name="T4" fmla="*/ 0 w 774"/>
              <a:gd name="T5" fmla="*/ 2147483647 h 588"/>
              <a:gd name="T6" fmla="*/ 0 w 774"/>
              <a:gd name="T7" fmla="*/ 2147483647 h 588"/>
              <a:gd name="T8" fmla="*/ 0 w 774"/>
              <a:gd name="T9" fmla="*/ 2147483647 h 588"/>
              <a:gd name="T10" fmla="*/ 0 w 774"/>
              <a:gd name="T11" fmla="*/ 2147483647 h 588"/>
              <a:gd name="T12" fmla="*/ 0 w 774"/>
              <a:gd name="T13" fmla="*/ 2147483647 h 588"/>
              <a:gd name="T14" fmla="*/ 2147483647 w 774"/>
              <a:gd name="T15" fmla="*/ 0 h 588"/>
              <a:gd name="T16" fmla="*/ 2147483647 w 774"/>
              <a:gd name="T17" fmla="*/ 0 h 588"/>
              <a:gd name="T18" fmla="*/ 2147483647 w 774"/>
              <a:gd name="T19" fmla="*/ 0 h 588"/>
              <a:gd name="T20" fmla="*/ 2147483647 w 774"/>
              <a:gd name="T21" fmla="*/ 2147483647 h 588"/>
              <a:gd name="T22" fmla="*/ 2147483647 w 774"/>
              <a:gd name="T23" fmla="*/ 2147483647 h 5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74" h="588">
                <a:moveTo>
                  <a:pt x="774" y="353"/>
                </a:moveTo>
                <a:cubicBezTo>
                  <a:pt x="235" y="353"/>
                  <a:pt x="235" y="353"/>
                  <a:pt x="235" y="353"/>
                </a:cubicBezTo>
                <a:cubicBezTo>
                  <a:pt x="108" y="353"/>
                  <a:pt x="5" y="453"/>
                  <a:pt x="0" y="579"/>
                </a:cubicBezTo>
                <a:cubicBezTo>
                  <a:pt x="0" y="579"/>
                  <a:pt x="0" y="579"/>
                  <a:pt x="0" y="579"/>
                </a:cubicBezTo>
                <a:cubicBezTo>
                  <a:pt x="0" y="581"/>
                  <a:pt x="0" y="583"/>
                  <a:pt x="0" y="585"/>
                </a:cubicBezTo>
                <a:cubicBezTo>
                  <a:pt x="0" y="586"/>
                  <a:pt x="0" y="587"/>
                  <a:pt x="0" y="588"/>
                </a:cubicBezTo>
                <a:cubicBezTo>
                  <a:pt x="0" y="236"/>
                  <a:pt x="0" y="236"/>
                  <a:pt x="0" y="236"/>
                </a:cubicBezTo>
                <a:cubicBezTo>
                  <a:pt x="0" y="107"/>
                  <a:pt x="103" y="2"/>
                  <a:pt x="231" y="0"/>
                </a:cubicBezTo>
                <a:cubicBezTo>
                  <a:pt x="233" y="0"/>
                  <a:pt x="234" y="0"/>
                  <a:pt x="235" y="0"/>
                </a:cubicBezTo>
                <a:cubicBezTo>
                  <a:pt x="236" y="0"/>
                  <a:pt x="237" y="0"/>
                  <a:pt x="238" y="0"/>
                </a:cubicBezTo>
                <a:cubicBezTo>
                  <a:pt x="475" y="1"/>
                  <a:pt x="679" y="143"/>
                  <a:pt x="771" y="345"/>
                </a:cubicBezTo>
                <a:cubicBezTo>
                  <a:pt x="772" y="348"/>
                  <a:pt x="773" y="350"/>
                  <a:pt x="774" y="353"/>
                </a:cubicBezTo>
                <a:close/>
              </a:path>
            </a:pathLst>
          </a:custGeom>
          <a:solidFill>
            <a:srgbClr val="425F78"/>
          </a:solidFill>
          <a:ln>
            <a:noFill/>
          </a:ln>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Freeform 13">
            <a:extLst>
              <a:ext uri="{FF2B5EF4-FFF2-40B4-BE49-F238E27FC236}">
                <a16:creationId xmlns:a16="http://schemas.microsoft.com/office/drawing/2014/main" id="{72CE17B4-9A5B-4F73-A35E-E5034B3965BD}"/>
              </a:ext>
            </a:extLst>
          </p:cNvPr>
          <p:cNvSpPr>
            <a:spLocks/>
          </p:cNvSpPr>
          <p:nvPr/>
        </p:nvSpPr>
        <p:spPr bwMode="auto">
          <a:xfrm>
            <a:off x="5834479" y="2778032"/>
            <a:ext cx="2014537" cy="2654300"/>
          </a:xfrm>
          <a:custGeom>
            <a:avLst/>
            <a:gdLst>
              <a:gd name="T0" fmla="*/ 2147483647 w 588"/>
              <a:gd name="T1" fmla="*/ 2147483647 h 775"/>
              <a:gd name="T2" fmla="*/ 2147483647 w 588"/>
              <a:gd name="T3" fmla="*/ 2147483647 h 775"/>
              <a:gd name="T4" fmla="*/ 2147483647 w 588"/>
              <a:gd name="T5" fmla="*/ 2147483647 h 775"/>
              <a:gd name="T6" fmla="*/ 2147483647 w 588"/>
              <a:gd name="T7" fmla="*/ 2147483647 h 775"/>
              <a:gd name="T8" fmla="*/ 0 w 588"/>
              <a:gd name="T9" fmla="*/ 0 h 775"/>
              <a:gd name="T10" fmla="*/ 2147483647 w 588"/>
              <a:gd name="T11" fmla="*/ 0 h 775"/>
              <a:gd name="T12" fmla="*/ 2147483647 w 588"/>
              <a:gd name="T13" fmla="*/ 2147483647 h 775"/>
              <a:gd name="T14" fmla="*/ 2147483647 w 588"/>
              <a:gd name="T15" fmla="*/ 2147483647 h 7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8" h="775">
                <a:moveTo>
                  <a:pt x="588" y="235"/>
                </a:moveTo>
                <a:cubicBezTo>
                  <a:pt x="588" y="237"/>
                  <a:pt x="588" y="238"/>
                  <a:pt x="588" y="239"/>
                </a:cubicBezTo>
                <a:cubicBezTo>
                  <a:pt x="587" y="478"/>
                  <a:pt x="442" y="684"/>
                  <a:pt x="236" y="775"/>
                </a:cubicBezTo>
                <a:cubicBezTo>
                  <a:pt x="236" y="235"/>
                  <a:pt x="236" y="235"/>
                  <a:pt x="236" y="235"/>
                </a:cubicBezTo>
                <a:cubicBezTo>
                  <a:pt x="236" y="105"/>
                  <a:pt x="130" y="0"/>
                  <a:pt x="0" y="0"/>
                </a:cubicBezTo>
                <a:cubicBezTo>
                  <a:pt x="353" y="0"/>
                  <a:pt x="353" y="0"/>
                  <a:pt x="353" y="0"/>
                </a:cubicBezTo>
                <a:cubicBezTo>
                  <a:pt x="482" y="0"/>
                  <a:pt x="586" y="103"/>
                  <a:pt x="588" y="232"/>
                </a:cubicBezTo>
                <a:cubicBezTo>
                  <a:pt x="588" y="233"/>
                  <a:pt x="588" y="234"/>
                  <a:pt x="588" y="235"/>
                </a:cubicBezTo>
                <a:close/>
              </a:path>
            </a:pathLst>
          </a:custGeom>
          <a:solidFill>
            <a:srgbClr val="B5354C"/>
          </a:solidFill>
          <a:ln>
            <a:noFill/>
          </a:ln>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Freeform 14">
            <a:extLst>
              <a:ext uri="{FF2B5EF4-FFF2-40B4-BE49-F238E27FC236}">
                <a16:creationId xmlns:a16="http://schemas.microsoft.com/office/drawing/2014/main" id="{EFBAFCA9-25E1-4965-B74F-AF317B3CA1B6}"/>
              </a:ext>
            </a:extLst>
          </p:cNvPr>
          <p:cNvSpPr>
            <a:spLocks/>
          </p:cNvSpPr>
          <p:nvPr/>
        </p:nvSpPr>
        <p:spPr bwMode="auto">
          <a:xfrm>
            <a:off x="3988215" y="3582898"/>
            <a:ext cx="2654300" cy="2017713"/>
          </a:xfrm>
          <a:custGeom>
            <a:avLst/>
            <a:gdLst>
              <a:gd name="T0" fmla="*/ 2147483647 w 775"/>
              <a:gd name="T1" fmla="*/ 0 h 589"/>
              <a:gd name="T2" fmla="*/ 2147483647 w 775"/>
              <a:gd name="T3" fmla="*/ 2147483647 h 589"/>
              <a:gd name="T4" fmla="*/ 2147483647 w 775"/>
              <a:gd name="T5" fmla="*/ 2147483647 h 589"/>
              <a:gd name="T6" fmla="*/ 2147483647 w 775"/>
              <a:gd name="T7" fmla="*/ 2147483647 h 589"/>
              <a:gd name="T8" fmla="*/ 2147483647 w 775"/>
              <a:gd name="T9" fmla="*/ 2147483647 h 589"/>
              <a:gd name="T10" fmla="*/ 0 w 775"/>
              <a:gd name="T11" fmla="*/ 2147483647 h 589"/>
              <a:gd name="T12" fmla="*/ 2147483647 w 775"/>
              <a:gd name="T13" fmla="*/ 2147483647 h 589"/>
              <a:gd name="T14" fmla="*/ 2147483647 w 775"/>
              <a:gd name="T15" fmla="*/ 0 h 5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75" h="589">
                <a:moveTo>
                  <a:pt x="775" y="0"/>
                </a:moveTo>
                <a:cubicBezTo>
                  <a:pt x="775" y="353"/>
                  <a:pt x="775" y="353"/>
                  <a:pt x="775" y="353"/>
                </a:cubicBezTo>
                <a:cubicBezTo>
                  <a:pt x="775" y="482"/>
                  <a:pt x="671" y="587"/>
                  <a:pt x="543" y="589"/>
                </a:cubicBezTo>
                <a:cubicBezTo>
                  <a:pt x="542" y="589"/>
                  <a:pt x="540" y="589"/>
                  <a:pt x="539" y="589"/>
                </a:cubicBezTo>
                <a:cubicBezTo>
                  <a:pt x="538" y="589"/>
                  <a:pt x="537" y="589"/>
                  <a:pt x="536" y="589"/>
                </a:cubicBezTo>
                <a:cubicBezTo>
                  <a:pt x="296" y="587"/>
                  <a:pt x="90" y="443"/>
                  <a:pt x="0" y="236"/>
                </a:cubicBezTo>
                <a:cubicBezTo>
                  <a:pt x="539" y="236"/>
                  <a:pt x="539" y="236"/>
                  <a:pt x="539" y="236"/>
                </a:cubicBezTo>
                <a:cubicBezTo>
                  <a:pt x="669" y="236"/>
                  <a:pt x="775" y="131"/>
                  <a:pt x="775" y="0"/>
                </a:cubicBezTo>
                <a:close/>
              </a:path>
            </a:pathLst>
          </a:custGeom>
          <a:solidFill>
            <a:srgbClr val="425F78"/>
          </a:solidFill>
          <a:ln>
            <a:noFill/>
          </a:ln>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Freeform 15">
            <a:extLst>
              <a:ext uri="{FF2B5EF4-FFF2-40B4-BE49-F238E27FC236}">
                <a16:creationId xmlns:a16="http://schemas.microsoft.com/office/drawing/2014/main" id="{386B085F-F519-4FC0-A58C-FCED46CFBC66}"/>
              </a:ext>
            </a:extLst>
          </p:cNvPr>
          <p:cNvSpPr>
            <a:spLocks/>
          </p:cNvSpPr>
          <p:nvPr/>
        </p:nvSpPr>
        <p:spPr bwMode="auto">
          <a:xfrm>
            <a:off x="3819940" y="1736632"/>
            <a:ext cx="2014539" cy="2654300"/>
          </a:xfrm>
          <a:custGeom>
            <a:avLst/>
            <a:gdLst>
              <a:gd name="T0" fmla="*/ 2147483647 w 588"/>
              <a:gd name="T1" fmla="*/ 2147483647 h 775"/>
              <a:gd name="T2" fmla="*/ 2147483647 w 588"/>
              <a:gd name="T3" fmla="*/ 2147483647 h 775"/>
              <a:gd name="T4" fmla="*/ 0 w 588"/>
              <a:gd name="T5" fmla="*/ 2147483647 h 775"/>
              <a:gd name="T6" fmla="*/ 0 w 588"/>
              <a:gd name="T7" fmla="*/ 2147483647 h 775"/>
              <a:gd name="T8" fmla="*/ 0 w 588"/>
              <a:gd name="T9" fmla="*/ 2147483647 h 775"/>
              <a:gd name="T10" fmla="*/ 2147483647 w 588"/>
              <a:gd name="T11" fmla="*/ 0 h 775"/>
              <a:gd name="T12" fmla="*/ 2147483647 w 588"/>
              <a:gd name="T13" fmla="*/ 2147483647 h 775"/>
              <a:gd name="T14" fmla="*/ 2147483647 w 588"/>
              <a:gd name="T15" fmla="*/ 2147483647 h 7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8" h="775">
                <a:moveTo>
                  <a:pt x="588" y="775"/>
                </a:moveTo>
                <a:cubicBezTo>
                  <a:pt x="235" y="775"/>
                  <a:pt x="235" y="775"/>
                  <a:pt x="235" y="775"/>
                </a:cubicBezTo>
                <a:cubicBezTo>
                  <a:pt x="107" y="775"/>
                  <a:pt x="2" y="672"/>
                  <a:pt x="0" y="543"/>
                </a:cubicBezTo>
                <a:cubicBezTo>
                  <a:pt x="0" y="542"/>
                  <a:pt x="0" y="541"/>
                  <a:pt x="0" y="539"/>
                </a:cubicBezTo>
                <a:cubicBezTo>
                  <a:pt x="0" y="538"/>
                  <a:pt x="0" y="537"/>
                  <a:pt x="0" y="536"/>
                </a:cubicBezTo>
                <a:cubicBezTo>
                  <a:pt x="1" y="297"/>
                  <a:pt x="146" y="91"/>
                  <a:pt x="353" y="0"/>
                </a:cubicBezTo>
                <a:cubicBezTo>
                  <a:pt x="353" y="539"/>
                  <a:pt x="353" y="539"/>
                  <a:pt x="353" y="539"/>
                </a:cubicBezTo>
                <a:cubicBezTo>
                  <a:pt x="353" y="670"/>
                  <a:pt x="458" y="775"/>
                  <a:pt x="588" y="775"/>
                </a:cubicBezTo>
                <a:close/>
              </a:path>
            </a:pathLst>
          </a:custGeom>
          <a:solidFill>
            <a:srgbClr val="B5354C"/>
          </a:solidFill>
          <a:ln>
            <a:noFill/>
          </a:ln>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矩形 56">
            <a:extLst>
              <a:ext uri="{FF2B5EF4-FFF2-40B4-BE49-F238E27FC236}">
                <a16:creationId xmlns:a16="http://schemas.microsoft.com/office/drawing/2014/main" id="{85CB2FD0-04B2-482B-9C17-8C301496F19B}"/>
              </a:ext>
            </a:extLst>
          </p:cNvPr>
          <p:cNvSpPr>
            <a:spLocks noChangeArrowheads="1"/>
          </p:cNvSpPr>
          <p:nvPr/>
        </p:nvSpPr>
        <p:spPr bwMode="auto">
          <a:xfrm>
            <a:off x="4199356" y="2857410"/>
            <a:ext cx="6783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a:solidFill>
                  <a:schemeClr val="bg1"/>
                </a:solidFill>
                <a:latin typeface="inpin heiti" panose="00000500000000000000" pitchFamily="2" charset="-122"/>
                <a:ea typeface="inpin heiti" panose="00000500000000000000" pitchFamily="2" charset="-122"/>
                <a:cs typeface="Adobe Naskh Medium" pitchFamily="50" charset="-78"/>
                <a:sym typeface="inpin heiti" panose="00000500000000000000" pitchFamily="2" charset="-122"/>
              </a:rPr>
              <a:t>01</a:t>
            </a:r>
            <a:endParaRPr lang="zh-CN" altLang="en-US" sz="3200">
              <a:solidFill>
                <a:schemeClr val="bg1"/>
              </a:solidFill>
              <a:latin typeface="inpin heiti" panose="00000500000000000000" pitchFamily="2" charset="-122"/>
              <a:ea typeface="inpin heiti" panose="00000500000000000000" pitchFamily="2" charset="-122"/>
              <a:cs typeface="Adobe Naskh Medium" pitchFamily="50" charset="-78"/>
              <a:sym typeface="inpin heiti" panose="00000500000000000000" pitchFamily="2" charset="-122"/>
            </a:endParaRPr>
          </a:p>
        </p:txBody>
      </p:sp>
      <p:sp>
        <p:nvSpPr>
          <p:cNvPr id="12" name="矩形 57">
            <a:extLst>
              <a:ext uri="{FF2B5EF4-FFF2-40B4-BE49-F238E27FC236}">
                <a16:creationId xmlns:a16="http://schemas.microsoft.com/office/drawing/2014/main" id="{E20551BD-CB10-4126-9D0A-B9966F575F50}"/>
              </a:ext>
            </a:extLst>
          </p:cNvPr>
          <p:cNvSpPr>
            <a:spLocks noChangeArrowheads="1"/>
          </p:cNvSpPr>
          <p:nvPr/>
        </p:nvSpPr>
        <p:spPr bwMode="auto">
          <a:xfrm>
            <a:off x="5674142" y="1904911"/>
            <a:ext cx="6783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a:solidFill>
                  <a:schemeClr val="bg1"/>
                </a:solidFill>
                <a:latin typeface="inpin heiti" panose="00000500000000000000" pitchFamily="2" charset="-122"/>
                <a:ea typeface="inpin heiti" panose="00000500000000000000" pitchFamily="2" charset="-122"/>
                <a:cs typeface="Adobe Naskh Medium" pitchFamily="50" charset="-78"/>
                <a:sym typeface="inpin heiti" panose="00000500000000000000" pitchFamily="2" charset="-122"/>
              </a:rPr>
              <a:t>02</a:t>
            </a:r>
            <a:endParaRPr lang="zh-CN" altLang="en-US" sz="3200">
              <a:solidFill>
                <a:schemeClr val="bg1"/>
              </a:solidFill>
              <a:latin typeface="inpin heiti" panose="00000500000000000000" pitchFamily="2" charset="-122"/>
              <a:ea typeface="inpin heiti" panose="00000500000000000000" pitchFamily="2" charset="-122"/>
              <a:cs typeface="Adobe Naskh Medium" pitchFamily="50" charset="-78"/>
              <a:sym typeface="inpin heiti" panose="00000500000000000000" pitchFamily="2" charset="-122"/>
            </a:endParaRPr>
          </a:p>
        </p:txBody>
      </p:sp>
      <p:sp>
        <p:nvSpPr>
          <p:cNvPr id="13" name="矩形 58">
            <a:extLst>
              <a:ext uri="{FF2B5EF4-FFF2-40B4-BE49-F238E27FC236}">
                <a16:creationId xmlns:a16="http://schemas.microsoft.com/office/drawing/2014/main" id="{02962176-F6F7-49A2-94E2-EF323526A989}"/>
              </a:ext>
            </a:extLst>
          </p:cNvPr>
          <p:cNvSpPr>
            <a:spLocks noChangeArrowheads="1"/>
          </p:cNvSpPr>
          <p:nvPr/>
        </p:nvSpPr>
        <p:spPr bwMode="auto">
          <a:xfrm>
            <a:off x="6885405" y="3538447"/>
            <a:ext cx="6783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a:solidFill>
                  <a:schemeClr val="bg1"/>
                </a:solidFill>
                <a:latin typeface="inpin heiti" panose="00000500000000000000" pitchFamily="2" charset="-122"/>
                <a:ea typeface="inpin heiti" panose="00000500000000000000" pitchFamily="2" charset="-122"/>
                <a:cs typeface="Adobe Naskh Medium" pitchFamily="50" charset="-78"/>
                <a:sym typeface="inpin heiti" panose="00000500000000000000" pitchFamily="2" charset="-122"/>
              </a:rPr>
              <a:t>03</a:t>
            </a:r>
            <a:endParaRPr lang="zh-CN" altLang="en-US" sz="3200">
              <a:solidFill>
                <a:schemeClr val="bg1"/>
              </a:solidFill>
              <a:latin typeface="inpin heiti" panose="00000500000000000000" pitchFamily="2" charset="-122"/>
              <a:ea typeface="inpin heiti" panose="00000500000000000000" pitchFamily="2" charset="-122"/>
              <a:cs typeface="Adobe Naskh Medium" pitchFamily="50" charset="-78"/>
              <a:sym typeface="inpin heiti" panose="00000500000000000000" pitchFamily="2" charset="-122"/>
            </a:endParaRPr>
          </a:p>
        </p:txBody>
      </p:sp>
      <p:sp>
        <p:nvSpPr>
          <p:cNvPr id="14" name="矩形 59">
            <a:extLst>
              <a:ext uri="{FF2B5EF4-FFF2-40B4-BE49-F238E27FC236}">
                <a16:creationId xmlns:a16="http://schemas.microsoft.com/office/drawing/2014/main" id="{896A878D-D044-4C62-B86B-3AEC13A722C9}"/>
              </a:ext>
            </a:extLst>
          </p:cNvPr>
          <p:cNvSpPr>
            <a:spLocks noChangeArrowheads="1"/>
          </p:cNvSpPr>
          <p:nvPr/>
        </p:nvSpPr>
        <p:spPr bwMode="auto">
          <a:xfrm>
            <a:off x="5272504" y="4644936"/>
            <a:ext cx="6783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a:solidFill>
                  <a:schemeClr val="bg1"/>
                </a:solidFill>
                <a:latin typeface="inpin heiti" panose="00000500000000000000" pitchFamily="2" charset="-122"/>
                <a:ea typeface="inpin heiti" panose="00000500000000000000" pitchFamily="2" charset="-122"/>
                <a:cs typeface="Adobe Naskh Medium" pitchFamily="50" charset="-78"/>
                <a:sym typeface="inpin heiti" panose="00000500000000000000" pitchFamily="2" charset="-122"/>
              </a:rPr>
              <a:t>04</a:t>
            </a:r>
            <a:endParaRPr lang="zh-CN" altLang="en-US" sz="3200">
              <a:solidFill>
                <a:schemeClr val="bg1"/>
              </a:solidFill>
              <a:latin typeface="inpin heiti" panose="00000500000000000000" pitchFamily="2" charset="-122"/>
              <a:ea typeface="inpin heiti" panose="00000500000000000000" pitchFamily="2" charset="-122"/>
              <a:cs typeface="Adobe Naskh Medium" pitchFamily="50" charset="-78"/>
              <a:sym typeface="inpin heiti" panose="00000500000000000000" pitchFamily="2" charset="-122"/>
            </a:endParaRPr>
          </a:p>
        </p:txBody>
      </p:sp>
      <p:sp>
        <p:nvSpPr>
          <p:cNvPr id="15" name="文本框 14">
            <a:extLst>
              <a:ext uri="{FF2B5EF4-FFF2-40B4-BE49-F238E27FC236}">
                <a16:creationId xmlns:a16="http://schemas.microsoft.com/office/drawing/2014/main" id="{B0A0039C-93FF-4B92-8CA1-53C05A5C6BCA}"/>
              </a:ext>
            </a:extLst>
          </p:cNvPr>
          <p:cNvSpPr txBox="1"/>
          <p:nvPr/>
        </p:nvSpPr>
        <p:spPr>
          <a:xfrm>
            <a:off x="1377854" y="2438510"/>
            <a:ext cx="2699641" cy="523220"/>
          </a:xfrm>
          <a:prstGeom prst="rect">
            <a:avLst/>
          </a:prstGeom>
          <a:noFill/>
        </p:spPr>
        <p:txBody>
          <a:bodyPr wrap="square" rtlCol="0">
            <a:spAutoFit/>
          </a:bodyPr>
          <a:lstStyle/>
          <a:p>
            <a:r>
              <a:rPr lang="en-US" altLang="zh-CN"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Html5</a:t>
            </a:r>
            <a:r>
              <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a:t>
            </a:r>
            <a:r>
              <a:rPr lang="en-US" altLang="zh-CN"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css3</a:t>
            </a:r>
            <a:endPar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文本框 15">
            <a:extLst>
              <a:ext uri="{FF2B5EF4-FFF2-40B4-BE49-F238E27FC236}">
                <a16:creationId xmlns:a16="http://schemas.microsoft.com/office/drawing/2014/main" id="{6B6634E4-3D8A-46E4-9A33-344232784359}"/>
              </a:ext>
            </a:extLst>
          </p:cNvPr>
          <p:cNvSpPr txBox="1"/>
          <p:nvPr/>
        </p:nvSpPr>
        <p:spPr>
          <a:xfrm>
            <a:off x="1052475" y="2974435"/>
            <a:ext cx="2510668" cy="646331"/>
          </a:xfrm>
          <a:prstGeom prst="rect">
            <a:avLst/>
          </a:prstGeom>
          <a:noFill/>
        </p:spPr>
        <p:txBody>
          <a:bodyPr wrap="square" rtlCol="0">
            <a:spAutoFit/>
          </a:bodyPr>
          <a:lstStyle/>
          <a:p>
            <a:r>
              <a:rPr lang="zh-CN" altLang="en-US" dirty="0">
                <a:latin typeface="inpin heiti" panose="00000500000000000000" pitchFamily="2" charset="-122"/>
                <a:ea typeface="inpin heiti" panose="00000500000000000000" pitchFamily="2" charset="-122"/>
                <a:sym typeface="inpin heiti" panose="00000500000000000000" pitchFamily="2" charset="-122"/>
              </a:rPr>
              <a:t>实现基本的样式和页面结构</a:t>
            </a:r>
          </a:p>
        </p:txBody>
      </p:sp>
      <p:sp>
        <p:nvSpPr>
          <p:cNvPr id="18" name="文本框 17">
            <a:extLst>
              <a:ext uri="{FF2B5EF4-FFF2-40B4-BE49-F238E27FC236}">
                <a16:creationId xmlns:a16="http://schemas.microsoft.com/office/drawing/2014/main" id="{957E9F0C-D5ED-48FF-9B7E-215543E15CC1}"/>
              </a:ext>
            </a:extLst>
          </p:cNvPr>
          <p:cNvSpPr txBox="1"/>
          <p:nvPr/>
        </p:nvSpPr>
        <p:spPr>
          <a:xfrm>
            <a:off x="8608314" y="1698235"/>
            <a:ext cx="2699641" cy="523220"/>
          </a:xfrm>
          <a:prstGeom prst="rect">
            <a:avLst/>
          </a:prstGeom>
          <a:noFill/>
        </p:spPr>
        <p:txBody>
          <a:bodyPr wrap="square" rtlCol="0">
            <a:spAutoFit/>
          </a:bodyPr>
          <a:lstStyle/>
          <a:p>
            <a:r>
              <a:rPr lang="en-US" altLang="zh-CN"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Bootstrap</a:t>
            </a:r>
            <a:endPar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 name="文本框 18">
            <a:extLst>
              <a:ext uri="{FF2B5EF4-FFF2-40B4-BE49-F238E27FC236}">
                <a16:creationId xmlns:a16="http://schemas.microsoft.com/office/drawing/2014/main" id="{2D5C58C7-4A1B-4978-B4DC-B6EB4898C979}"/>
              </a:ext>
            </a:extLst>
          </p:cNvPr>
          <p:cNvSpPr txBox="1"/>
          <p:nvPr/>
        </p:nvSpPr>
        <p:spPr>
          <a:xfrm>
            <a:off x="8282935" y="2234160"/>
            <a:ext cx="2510668" cy="646331"/>
          </a:xfrm>
          <a:prstGeom prst="rect">
            <a:avLst/>
          </a:prstGeom>
          <a:noFill/>
        </p:spPr>
        <p:txBody>
          <a:bodyPr wrap="square" rtlCol="0">
            <a:spAutoFit/>
          </a:bodyPr>
          <a:lstStyle/>
          <a:p>
            <a:r>
              <a:rPr lang="zh-CN" altLang="en-US" dirty="0">
                <a:latin typeface="inpin heiti" panose="00000500000000000000" pitchFamily="2" charset="-122"/>
                <a:ea typeface="inpin heiti" panose="00000500000000000000" pitchFamily="2" charset="-122"/>
                <a:sym typeface="inpin heiti" panose="00000500000000000000" pitchFamily="2" charset="-122"/>
              </a:rPr>
              <a:t>深入美化页面，使得模块间布局合理简洁</a:t>
            </a:r>
          </a:p>
        </p:txBody>
      </p:sp>
      <p:sp>
        <p:nvSpPr>
          <p:cNvPr id="21" name="文本框 20">
            <a:extLst>
              <a:ext uri="{FF2B5EF4-FFF2-40B4-BE49-F238E27FC236}">
                <a16:creationId xmlns:a16="http://schemas.microsoft.com/office/drawing/2014/main" id="{297062DD-FB0B-4588-8680-FC4FCF5A51A1}"/>
              </a:ext>
            </a:extLst>
          </p:cNvPr>
          <p:cNvSpPr txBox="1"/>
          <p:nvPr/>
        </p:nvSpPr>
        <p:spPr>
          <a:xfrm>
            <a:off x="8608313" y="3814350"/>
            <a:ext cx="2699641" cy="523220"/>
          </a:xfrm>
          <a:prstGeom prst="rect">
            <a:avLst/>
          </a:prstGeom>
          <a:noFill/>
        </p:spPr>
        <p:txBody>
          <a:bodyPr wrap="square" rtlCol="0">
            <a:spAutoFit/>
          </a:bodyPr>
          <a:lstStyle/>
          <a:p>
            <a:r>
              <a:rPr lang="en-US" altLang="zh-CN"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Vue</a:t>
            </a:r>
            <a:endPar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 name="文本框 21">
            <a:extLst>
              <a:ext uri="{FF2B5EF4-FFF2-40B4-BE49-F238E27FC236}">
                <a16:creationId xmlns:a16="http://schemas.microsoft.com/office/drawing/2014/main" id="{9B8E16F7-F871-48A9-BDDC-1AC7A90426D9}"/>
              </a:ext>
            </a:extLst>
          </p:cNvPr>
          <p:cNvSpPr txBox="1"/>
          <p:nvPr/>
        </p:nvSpPr>
        <p:spPr>
          <a:xfrm>
            <a:off x="8349798" y="4376166"/>
            <a:ext cx="2510668" cy="923330"/>
          </a:xfrm>
          <a:prstGeom prst="rect">
            <a:avLst/>
          </a:prstGeom>
          <a:noFill/>
        </p:spPr>
        <p:txBody>
          <a:bodyPr wrap="square" rtlCol="0">
            <a:spAutoFit/>
          </a:bodyPr>
          <a:lstStyle/>
          <a:p>
            <a:r>
              <a:rPr lang="zh-CN" altLang="en-US" dirty="0">
                <a:latin typeface="inpin heiti" panose="00000500000000000000" pitchFamily="2" charset="-122"/>
                <a:ea typeface="inpin heiti" panose="00000500000000000000" pitchFamily="2" charset="-122"/>
                <a:sym typeface="inpin heiti" panose="00000500000000000000" pitchFamily="2" charset="-122"/>
              </a:rPr>
              <a:t>实现页面可视化数据的动态变化，同时简化</a:t>
            </a:r>
            <a:r>
              <a:rPr lang="en-US" altLang="zh-CN" dirty="0" err="1">
                <a:latin typeface="inpin heiti" panose="00000500000000000000" pitchFamily="2" charset="-122"/>
                <a:ea typeface="inpin heiti" panose="00000500000000000000" pitchFamily="2" charset="-122"/>
                <a:sym typeface="inpin heiti" panose="00000500000000000000" pitchFamily="2" charset="-122"/>
              </a:rPr>
              <a:t>js</a:t>
            </a:r>
            <a:r>
              <a:rPr lang="zh-CN" altLang="en-US" dirty="0">
                <a:latin typeface="inpin heiti" panose="00000500000000000000" pitchFamily="2" charset="-122"/>
                <a:ea typeface="inpin heiti" panose="00000500000000000000" pitchFamily="2" charset="-122"/>
                <a:sym typeface="inpin heiti" panose="00000500000000000000" pitchFamily="2" charset="-122"/>
              </a:rPr>
              <a:t>的代码</a:t>
            </a:r>
          </a:p>
        </p:txBody>
      </p:sp>
      <p:sp>
        <p:nvSpPr>
          <p:cNvPr id="24" name="文本框 23">
            <a:extLst>
              <a:ext uri="{FF2B5EF4-FFF2-40B4-BE49-F238E27FC236}">
                <a16:creationId xmlns:a16="http://schemas.microsoft.com/office/drawing/2014/main" id="{C94764CC-EB95-4B03-A9F0-0CD8FE93A27B}"/>
              </a:ext>
            </a:extLst>
          </p:cNvPr>
          <p:cNvSpPr txBox="1"/>
          <p:nvPr/>
        </p:nvSpPr>
        <p:spPr>
          <a:xfrm>
            <a:off x="1447144" y="4395774"/>
            <a:ext cx="2699641" cy="523220"/>
          </a:xfrm>
          <a:prstGeom prst="rect">
            <a:avLst/>
          </a:prstGeom>
          <a:noFill/>
        </p:spPr>
        <p:txBody>
          <a:bodyPr wrap="square" rtlCol="0">
            <a:spAutoFit/>
          </a:bodyPr>
          <a:lstStyle/>
          <a:p>
            <a:r>
              <a:rPr lang="en-US" altLang="zh-CN"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JavaScript</a:t>
            </a:r>
            <a:endPar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文本框 24">
            <a:extLst>
              <a:ext uri="{FF2B5EF4-FFF2-40B4-BE49-F238E27FC236}">
                <a16:creationId xmlns:a16="http://schemas.microsoft.com/office/drawing/2014/main" id="{F5887596-3B25-4E22-A2DE-11236A9974C8}"/>
              </a:ext>
            </a:extLst>
          </p:cNvPr>
          <p:cNvSpPr txBox="1"/>
          <p:nvPr/>
        </p:nvSpPr>
        <p:spPr>
          <a:xfrm>
            <a:off x="1121766" y="4931699"/>
            <a:ext cx="2510668" cy="369332"/>
          </a:xfrm>
          <a:prstGeom prst="rect">
            <a:avLst/>
          </a:prstGeom>
          <a:noFill/>
        </p:spPr>
        <p:txBody>
          <a:bodyPr wrap="square" rtlCol="0">
            <a:spAutoFit/>
          </a:bodyPr>
          <a:lstStyle/>
          <a:p>
            <a:r>
              <a:rPr lang="zh-CN" altLang="en-US" dirty="0">
                <a:latin typeface="inpin heiti" panose="00000500000000000000" pitchFamily="2" charset="-122"/>
                <a:ea typeface="inpin heiti" panose="00000500000000000000" pitchFamily="2" charset="-122"/>
                <a:sym typeface="inpin heiti" panose="00000500000000000000" pitchFamily="2" charset="-122"/>
              </a:rPr>
              <a:t>实现函数的设置和调用</a:t>
            </a:r>
          </a:p>
        </p:txBody>
      </p:sp>
    </p:spTree>
    <p:extLst>
      <p:ext uri="{BB962C8B-B14F-4D97-AF65-F5344CB8AC3E}">
        <p14:creationId xmlns:p14="http://schemas.microsoft.com/office/powerpoint/2010/main" val="3346220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ppt_x"/>
                                          </p:val>
                                        </p:tav>
                                        <p:tav tm="100000">
                                          <p:val>
                                            <p:strVal val="#ppt_x"/>
                                          </p:val>
                                        </p:tav>
                                      </p:tavLst>
                                    </p:anim>
                                    <p:anim calcmode="lin" valueType="num">
                                      <p:cBhvr additive="base">
                                        <p:cTn id="4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5" grpId="0"/>
      <p:bldP spid="16" grpId="0"/>
      <p:bldP spid="18" grpId="0"/>
      <p:bldP spid="19" grpId="0"/>
      <p:bldP spid="21" grpId="0"/>
      <p:bldP spid="22"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44099"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开发环境</a:t>
            </a:r>
          </a:p>
        </p:txBody>
      </p:sp>
      <p:pic>
        <p:nvPicPr>
          <p:cNvPr id="7" name="图片 6">
            <a:extLst>
              <a:ext uri="{FF2B5EF4-FFF2-40B4-BE49-F238E27FC236}">
                <a16:creationId xmlns:a16="http://schemas.microsoft.com/office/drawing/2014/main" id="{09CA8542-029F-469C-86BB-2DE2A3A1EC6C}"/>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10074873" y="2891530"/>
            <a:ext cx="1190171" cy="793342"/>
          </a:xfrm>
          <a:custGeom>
            <a:avLst/>
            <a:gdLst>
              <a:gd name="connsiteX0" fmla="*/ 595085 w 1190170"/>
              <a:gd name="connsiteY0" fmla="*/ 0 h 1190170"/>
              <a:gd name="connsiteX1" fmla="*/ 1190170 w 1190170"/>
              <a:gd name="connsiteY1" fmla="*/ 595085 h 1190170"/>
              <a:gd name="connsiteX2" fmla="*/ 595085 w 1190170"/>
              <a:gd name="connsiteY2" fmla="*/ 1190170 h 1190170"/>
              <a:gd name="connsiteX3" fmla="*/ 0 w 1190170"/>
              <a:gd name="connsiteY3" fmla="*/ 595085 h 1190170"/>
              <a:gd name="connsiteX4" fmla="*/ 595085 w 1190170"/>
              <a:gd name="connsiteY4" fmla="*/ 0 h 119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170" h="1190170">
                <a:moveTo>
                  <a:pt x="595085" y="0"/>
                </a:moveTo>
                <a:cubicBezTo>
                  <a:pt x="923741" y="0"/>
                  <a:pt x="1190170" y="266429"/>
                  <a:pt x="1190170" y="595085"/>
                </a:cubicBezTo>
                <a:cubicBezTo>
                  <a:pt x="1190170" y="923741"/>
                  <a:pt x="923741" y="1190170"/>
                  <a:pt x="595085" y="1190170"/>
                </a:cubicBezTo>
                <a:cubicBezTo>
                  <a:pt x="266429" y="1190170"/>
                  <a:pt x="0" y="923741"/>
                  <a:pt x="0" y="595085"/>
                </a:cubicBezTo>
                <a:cubicBezTo>
                  <a:pt x="0" y="266429"/>
                  <a:pt x="266429" y="0"/>
                  <a:pt x="595085" y="0"/>
                </a:cubicBezTo>
                <a:close/>
              </a:path>
            </a:pathLst>
          </a:custGeom>
          <a:solidFill>
            <a:srgbClr val="357879"/>
          </a:solidFill>
        </p:spPr>
      </p:pic>
      <p:pic>
        <p:nvPicPr>
          <p:cNvPr id="8" name="图片 7">
            <a:extLst>
              <a:ext uri="{FF2B5EF4-FFF2-40B4-BE49-F238E27FC236}">
                <a16:creationId xmlns:a16="http://schemas.microsoft.com/office/drawing/2014/main" id="{5600E285-67B3-42E2-BF36-14E1D122124A}"/>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8592602" y="4631453"/>
            <a:ext cx="1767116" cy="1177922"/>
          </a:xfrm>
          <a:custGeom>
            <a:avLst/>
            <a:gdLst>
              <a:gd name="connsiteX0" fmla="*/ 883558 w 1767116"/>
              <a:gd name="connsiteY0" fmla="*/ 0 h 1767116"/>
              <a:gd name="connsiteX1" fmla="*/ 1767116 w 1767116"/>
              <a:gd name="connsiteY1" fmla="*/ 883558 h 1767116"/>
              <a:gd name="connsiteX2" fmla="*/ 883558 w 1767116"/>
              <a:gd name="connsiteY2" fmla="*/ 1767116 h 1767116"/>
              <a:gd name="connsiteX3" fmla="*/ 0 w 1767116"/>
              <a:gd name="connsiteY3" fmla="*/ 883558 h 1767116"/>
              <a:gd name="connsiteX4" fmla="*/ 883558 w 1767116"/>
              <a:gd name="connsiteY4" fmla="*/ 0 h 1767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116" h="1767116">
                <a:moveTo>
                  <a:pt x="883558" y="0"/>
                </a:moveTo>
                <a:cubicBezTo>
                  <a:pt x="1371534" y="0"/>
                  <a:pt x="1767116" y="395582"/>
                  <a:pt x="1767116" y="883558"/>
                </a:cubicBezTo>
                <a:cubicBezTo>
                  <a:pt x="1767116" y="1371534"/>
                  <a:pt x="1371534" y="1767116"/>
                  <a:pt x="883558" y="1767116"/>
                </a:cubicBezTo>
                <a:cubicBezTo>
                  <a:pt x="395582" y="1767116"/>
                  <a:pt x="0" y="1371534"/>
                  <a:pt x="0" y="883558"/>
                </a:cubicBezTo>
                <a:cubicBezTo>
                  <a:pt x="0" y="395582"/>
                  <a:pt x="395582" y="0"/>
                  <a:pt x="883558" y="0"/>
                </a:cubicBezTo>
                <a:close/>
              </a:path>
            </a:pathLst>
          </a:custGeom>
          <a:solidFill>
            <a:srgbClr val="357879"/>
          </a:solidFill>
        </p:spPr>
      </p:pic>
      <p:pic>
        <p:nvPicPr>
          <p:cNvPr id="9" name="图片 8">
            <a:extLst>
              <a:ext uri="{FF2B5EF4-FFF2-40B4-BE49-F238E27FC236}">
                <a16:creationId xmlns:a16="http://schemas.microsoft.com/office/drawing/2014/main" id="{4C3B60EC-4664-4F87-A598-5FA3018E481D}"/>
              </a:ext>
            </a:extLst>
          </p:cNvPr>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6863587" y="1894947"/>
            <a:ext cx="2612572" cy="1741485"/>
          </a:xfrm>
          <a:custGeom>
            <a:avLst/>
            <a:gdLst>
              <a:gd name="connsiteX0" fmla="*/ 1306286 w 2612572"/>
              <a:gd name="connsiteY0" fmla="*/ 0 h 2612572"/>
              <a:gd name="connsiteX1" fmla="*/ 2612572 w 2612572"/>
              <a:gd name="connsiteY1" fmla="*/ 1306286 h 2612572"/>
              <a:gd name="connsiteX2" fmla="*/ 1306286 w 2612572"/>
              <a:gd name="connsiteY2" fmla="*/ 2612572 h 2612572"/>
              <a:gd name="connsiteX3" fmla="*/ 0 w 2612572"/>
              <a:gd name="connsiteY3" fmla="*/ 1306286 h 2612572"/>
              <a:gd name="connsiteX4" fmla="*/ 1306286 w 2612572"/>
              <a:gd name="connsiteY4" fmla="*/ 0 h 261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2572" h="2612572">
                <a:moveTo>
                  <a:pt x="1306286" y="0"/>
                </a:moveTo>
                <a:cubicBezTo>
                  <a:pt x="2027728" y="0"/>
                  <a:pt x="2612572" y="584844"/>
                  <a:pt x="2612572" y="1306286"/>
                </a:cubicBezTo>
                <a:cubicBezTo>
                  <a:pt x="2612572" y="2027728"/>
                  <a:pt x="2027728" y="2612572"/>
                  <a:pt x="1306286" y="2612572"/>
                </a:cubicBezTo>
                <a:cubicBezTo>
                  <a:pt x="584844" y="2612572"/>
                  <a:pt x="0" y="2027728"/>
                  <a:pt x="0" y="1306286"/>
                </a:cubicBezTo>
                <a:cubicBezTo>
                  <a:pt x="0" y="584844"/>
                  <a:pt x="584844" y="0"/>
                  <a:pt x="1306286" y="0"/>
                </a:cubicBezTo>
                <a:close/>
              </a:path>
            </a:pathLst>
          </a:custGeom>
          <a:solidFill>
            <a:srgbClr val="357879"/>
          </a:solidFill>
        </p:spPr>
      </p:pic>
      <p:sp>
        <p:nvSpPr>
          <p:cNvPr id="10" name="椭圆 9">
            <a:extLst>
              <a:ext uri="{FF2B5EF4-FFF2-40B4-BE49-F238E27FC236}">
                <a16:creationId xmlns:a16="http://schemas.microsoft.com/office/drawing/2014/main" id="{327FE2DC-1F36-4A36-B8C7-F84B3D5A803B}"/>
              </a:ext>
            </a:extLst>
          </p:cNvPr>
          <p:cNvSpPr/>
          <p:nvPr/>
        </p:nvSpPr>
        <p:spPr>
          <a:xfrm>
            <a:off x="9439276" y="3513138"/>
            <a:ext cx="755651" cy="754062"/>
          </a:xfrm>
          <a:prstGeom prst="ellipse">
            <a:avLst/>
          </a:prstGeom>
          <a:solidFill>
            <a:srgbClr val="425F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椭圆 10">
            <a:extLst>
              <a:ext uri="{FF2B5EF4-FFF2-40B4-BE49-F238E27FC236}">
                <a16:creationId xmlns:a16="http://schemas.microsoft.com/office/drawing/2014/main" id="{7A946E51-90EF-49BF-AF3D-69201421CE69}"/>
              </a:ext>
            </a:extLst>
          </p:cNvPr>
          <p:cNvSpPr/>
          <p:nvPr/>
        </p:nvSpPr>
        <p:spPr>
          <a:xfrm>
            <a:off x="10861678" y="3959225"/>
            <a:ext cx="377825" cy="377825"/>
          </a:xfrm>
          <a:prstGeom prst="ellipse">
            <a:avLst/>
          </a:prstGeom>
          <a:solidFill>
            <a:srgbClr val="B535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npin heiti" panose="00000500000000000000" pitchFamily="2" charset="-122"/>
              <a:ea typeface="inpin heiti" panose="00000500000000000000" pitchFamily="2" charset="-122"/>
              <a:sym typeface="inpin heiti" panose="00000500000000000000" pitchFamily="2" charset="-122"/>
            </a:endParaRPr>
          </a:p>
        </p:txBody>
      </p:sp>
      <p:sp>
        <p:nvSpPr>
          <p:cNvPr id="12" name="椭圆 11">
            <a:extLst>
              <a:ext uri="{FF2B5EF4-FFF2-40B4-BE49-F238E27FC236}">
                <a16:creationId xmlns:a16="http://schemas.microsoft.com/office/drawing/2014/main" id="{EBB05D4A-1FD6-4313-B6F3-A89D404676DA}"/>
              </a:ext>
            </a:extLst>
          </p:cNvPr>
          <p:cNvSpPr/>
          <p:nvPr/>
        </p:nvSpPr>
        <p:spPr>
          <a:xfrm>
            <a:off x="8040689" y="4348163"/>
            <a:ext cx="552451" cy="550862"/>
          </a:xfrm>
          <a:prstGeom prst="ellipse">
            <a:avLst/>
          </a:prstGeom>
          <a:solidFill>
            <a:srgbClr val="B535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椭圆 12">
            <a:extLst>
              <a:ext uri="{FF2B5EF4-FFF2-40B4-BE49-F238E27FC236}">
                <a16:creationId xmlns:a16="http://schemas.microsoft.com/office/drawing/2014/main" id="{9B0E0DF2-AF12-47F9-BFE9-0462AA51F5BB}"/>
              </a:ext>
            </a:extLst>
          </p:cNvPr>
          <p:cNvSpPr/>
          <p:nvPr/>
        </p:nvSpPr>
        <p:spPr>
          <a:xfrm>
            <a:off x="9626602" y="1989138"/>
            <a:ext cx="804863" cy="804862"/>
          </a:xfrm>
          <a:prstGeom prst="ellipse">
            <a:avLst/>
          </a:prstGeom>
          <a:solidFill>
            <a:srgbClr val="B535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latin typeface="inpin heiti" panose="00000500000000000000" pitchFamily="2" charset="-122"/>
              <a:ea typeface="inpin heiti" panose="00000500000000000000" pitchFamily="2" charset="-122"/>
              <a:sym typeface="inpin heiti" panose="00000500000000000000" pitchFamily="2" charset="-122"/>
            </a:endParaRPr>
          </a:p>
        </p:txBody>
      </p:sp>
      <p:sp>
        <p:nvSpPr>
          <p:cNvPr id="17" name="文本框 16">
            <a:extLst>
              <a:ext uri="{FF2B5EF4-FFF2-40B4-BE49-F238E27FC236}">
                <a16:creationId xmlns:a16="http://schemas.microsoft.com/office/drawing/2014/main" id="{C453EC42-0479-4192-8D96-24F2B1500B7E}"/>
              </a:ext>
            </a:extLst>
          </p:cNvPr>
          <p:cNvSpPr txBox="1"/>
          <p:nvPr/>
        </p:nvSpPr>
        <p:spPr>
          <a:xfrm>
            <a:off x="1080231" y="2426281"/>
            <a:ext cx="5947417" cy="3231654"/>
          </a:xfrm>
          <a:prstGeom prst="rect">
            <a:avLst/>
          </a:prstGeom>
          <a:noFill/>
        </p:spPr>
        <p:txBody>
          <a:bodyPr wrap="square" rtlCol="0">
            <a:spAutoFit/>
          </a:bodyPr>
          <a:lstStyle/>
          <a:p>
            <a:r>
              <a:rPr lang="zh-CN" altLang="zh-CN" sz="2800" dirty="0">
                <a:solidFill>
                  <a:schemeClr val="tx2"/>
                </a:solidFill>
              </a:rPr>
              <a:t>软件环境：</a:t>
            </a:r>
            <a:r>
              <a:rPr lang="en-US" altLang="zh-CN" sz="2800" dirty="0">
                <a:solidFill>
                  <a:schemeClr val="tx2"/>
                </a:solidFill>
              </a:rPr>
              <a:t>Windows10</a:t>
            </a:r>
            <a:endParaRPr lang="zh-CN" altLang="zh-CN" sz="2800" dirty="0">
              <a:solidFill>
                <a:schemeClr val="tx2"/>
              </a:solidFill>
            </a:endParaRPr>
          </a:p>
          <a:p>
            <a:r>
              <a:rPr lang="zh-CN" altLang="zh-CN" sz="2800" dirty="0">
                <a:solidFill>
                  <a:schemeClr val="tx2"/>
                </a:solidFill>
              </a:rPr>
              <a:t>硬件环境：</a:t>
            </a:r>
            <a:r>
              <a:rPr lang="en-US" altLang="zh-CN" sz="2800" dirty="0">
                <a:solidFill>
                  <a:schemeClr val="tx2"/>
                </a:solidFill>
              </a:rPr>
              <a:t>4G</a:t>
            </a:r>
            <a:r>
              <a:rPr lang="zh-CN" altLang="zh-CN" sz="2800" dirty="0">
                <a:solidFill>
                  <a:schemeClr val="tx2"/>
                </a:solidFill>
              </a:rPr>
              <a:t>内存</a:t>
            </a:r>
            <a:r>
              <a:rPr lang="en-US" altLang="zh-CN" sz="2800" dirty="0">
                <a:solidFill>
                  <a:schemeClr val="tx2"/>
                </a:solidFill>
              </a:rPr>
              <a:t>+400G</a:t>
            </a:r>
            <a:r>
              <a:rPr lang="zh-CN" altLang="zh-CN" sz="2800" dirty="0">
                <a:solidFill>
                  <a:schemeClr val="tx2"/>
                </a:solidFill>
              </a:rPr>
              <a:t>硬盘</a:t>
            </a:r>
            <a:r>
              <a:rPr lang="en-US" altLang="zh-CN" sz="2800" dirty="0">
                <a:solidFill>
                  <a:schemeClr val="tx2"/>
                </a:solidFill>
              </a:rPr>
              <a:t>+</a:t>
            </a:r>
            <a:r>
              <a:rPr lang="zh-CN" altLang="zh-CN" sz="2800" dirty="0">
                <a:solidFill>
                  <a:schemeClr val="tx2"/>
                </a:solidFill>
              </a:rPr>
              <a:t>百兆兆网卡</a:t>
            </a:r>
            <a:r>
              <a:rPr lang="en-US" altLang="zh-CN" sz="2800" dirty="0">
                <a:solidFill>
                  <a:schemeClr val="tx2"/>
                </a:solidFill>
              </a:rPr>
              <a:t>+</a:t>
            </a:r>
            <a:r>
              <a:rPr lang="zh-CN" altLang="zh-CN" sz="2800" dirty="0">
                <a:solidFill>
                  <a:schemeClr val="tx2"/>
                </a:solidFill>
              </a:rPr>
              <a:t>百兆局域网</a:t>
            </a:r>
          </a:p>
          <a:p>
            <a:r>
              <a:rPr lang="zh-CN" altLang="zh-CN" sz="2800" dirty="0">
                <a:solidFill>
                  <a:schemeClr val="tx2"/>
                </a:solidFill>
              </a:rPr>
              <a:t>开发工具：</a:t>
            </a:r>
            <a:r>
              <a:rPr lang="en-US" altLang="zh-CN" sz="2800" dirty="0">
                <a:solidFill>
                  <a:schemeClr val="tx2"/>
                </a:solidFill>
              </a:rPr>
              <a:t>Visual Studio Code</a:t>
            </a:r>
          </a:p>
          <a:p>
            <a:endParaRPr lang="en-US" altLang="zh-CN" dirty="0"/>
          </a:p>
          <a:p>
            <a:endParaRPr lang="en-US" altLang="zh-CN" dirty="0"/>
          </a:p>
          <a:p>
            <a:endParaRPr lang="en-US" altLang="zh-CN" dirty="0"/>
          </a:p>
          <a:p>
            <a:endParaRPr lang="zh-CN" altLang="zh-CN" dirty="0"/>
          </a:p>
          <a:p>
            <a:endParaRPr lang="zh-CN" altLang="en-US" sz="2000" dirty="0">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Tree>
    <p:extLst>
      <p:ext uri="{BB962C8B-B14F-4D97-AF65-F5344CB8AC3E}">
        <p14:creationId xmlns:p14="http://schemas.microsoft.com/office/powerpoint/2010/main" val="4131120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4" name="矩形 3">
            <a:extLst>
              <a:ext uri="{FF2B5EF4-FFF2-40B4-BE49-F238E27FC236}">
                <a16:creationId xmlns:a16="http://schemas.microsoft.com/office/drawing/2014/main" id="{6EACCFF3-7DFA-4501-9353-1BCED7936DEF}"/>
              </a:ext>
            </a:extLst>
          </p:cNvPr>
          <p:cNvSpPr/>
          <p:nvPr/>
        </p:nvSpPr>
        <p:spPr>
          <a:xfrm>
            <a:off x="1981771" y="1710813"/>
            <a:ext cx="8519652" cy="3436374"/>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5" name="矩形 4">
            <a:extLst>
              <a:ext uri="{FF2B5EF4-FFF2-40B4-BE49-F238E27FC236}">
                <a16:creationId xmlns:a16="http://schemas.microsoft.com/office/drawing/2014/main" id="{2EECD5B3-FF09-44DE-90A4-EF956F4FD5CC}"/>
              </a:ext>
            </a:extLst>
          </p:cNvPr>
          <p:cNvSpPr/>
          <p:nvPr/>
        </p:nvSpPr>
        <p:spPr>
          <a:xfrm>
            <a:off x="2426967" y="2035277"/>
            <a:ext cx="7629263" cy="2713704"/>
          </a:xfrm>
          <a:prstGeom prst="rect">
            <a:avLst/>
          </a:prstGeom>
          <a:solidFill>
            <a:srgbClr val="425F78"/>
          </a:solid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a:extLst>
              <a:ext uri="{FF2B5EF4-FFF2-40B4-BE49-F238E27FC236}">
                <a16:creationId xmlns:a16="http://schemas.microsoft.com/office/drawing/2014/main" id="{CF7FBA52-B1A6-4E5D-A1FC-E53601ABE329}"/>
              </a:ext>
            </a:extLst>
          </p:cNvPr>
          <p:cNvSpPr txBox="1"/>
          <p:nvPr/>
        </p:nvSpPr>
        <p:spPr>
          <a:xfrm>
            <a:off x="4454015" y="2969345"/>
            <a:ext cx="3283975" cy="769441"/>
          </a:xfrm>
          <a:prstGeom prst="rect">
            <a:avLst/>
          </a:prstGeom>
          <a:noFill/>
        </p:spPr>
        <p:txBody>
          <a:bodyPr wrap="square" rtlCol="0">
            <a:spAutoFit/>
          </a:bodyPr>
          <a:lstStyle/>
          <a:p>
            <a:pPr algn="dist"/>
            <a:r>
              <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概要设计</a:t>
            </a:r>
          </a:p>
        </p:txBody>
      </p:sp>
      <p:sp>
        <p:nvSpPr>
          <p:cNvPr id="8" name="文本框 7">
            <a:extLst>
              <a:ext uri="{FF2B5EF4-FFF2-40B4-BE49-F238E27FC236}">
                <a16:creationId xmlns:a16="http://schemas.microsoft.com/office/drawing/2014/main" id="{402A2192-40E9-4DA5-837D-AFE6DC7B8611}"/>
              </a:ext>
            </a:extLst>
          </p:cNvPr>
          <p:cNvSpPr txBox="1"/>
          <p:nvPr/>
        </p:nvSpPr>
        <p:spPr>
          <a:xfrm>
            <a:off x="2978516" y="2218717"/>
            <a:ext cx="6526163" cy="400110"/>
          </a:xfrm>
          <a:prstGeom prst="rect">
            <a:avLst/>
          </a:prstGeom>
          <a:noFill/>
        </p:spPr>
        <p:txBody>
          <a:bodyPr wrap="square" rtlCol="0">
            <a:spAutoFit/>
          </a:bodyPr>
          <a:lstStyle/>
          <a:p>
            <a:pPr algn="dist"/>
            <a:r>
              <a:rPr lang="en-US" altLang="zh-CN"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WOYAOBIYELA</a:t>
            </a:r>
            <a:endParaRPr lang="zh-CN" altLang="en-US"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3" name="图片 2">
            <a:extLst>
              <a:ext uri="{FF2B5EF4-FFF2-40B4-BE49-F238E27FC236}">
                <a16:creationId xmlns:a16="http://schemas.microsoft.com/office/drawing/2014/main" id="{20F50E84-DB38-4098-869D-F3EA58F2950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5095"/>
          <a:stretch/>
        </p:blipFill>
        <p:spPr>
          <a:xfrm>
            <a:off x="9048729" y="3810000"/>
            <a:ext cx="3143251" cy="2686050"/>
          </a:xfrm>
          <a:prstGeom prst="rect">
            <a:avLst/>
          </a:prstGeom>
        </p:spPr>
      </p:pic>
      <p:pic>
        <p:nvPicPr>
          <p:cNvPr id="10" name="图片 9">
            <a:extLst>
              <a:ext uri="{FF2B5EF4-FFF2-40B4-BE49-F238E27FC236}">
                <a16:creationId xmlns:a16="http://schemas.microsoft.com/office/drawing/2014/main" id="{63633CF8-3B31-49DA-8216-A3E2798F41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213487" y="1022559"/>
            <a:ext cx="2667135" cy="1700981"/>
          </a:xfrm>
          <a:prstGeom prst="rect">
            <a:avLst/>
          </a:prstGeom>
        </p:spPr>
      </p:pic>
    </p:spTree>
    <p:extLst>
      <p:ext uri="{BB962C8B-B14F-4D97-AF65-F5344CB8AC3E}">
        <p14:creationId xmlns:p14="http://schemas.microsoft.com/office/powerpoint/2010/main" val="3052812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79 -0.00139 L -0.66328 0.00694 " pathEditMode="relative" ptsTypes="AA">
                                      <p:cBhvr>
                                        <p:cTn id="6" dur="2000" fill="hold"/>
                                        <p:tgtEl>
                                          <p:spTgt spid="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2025" y="-57145"/>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44099"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页面布局设计</a:t>
            </a:r>
          </a:p>
        </p:txBody>
      </p:sp>
      <p:sp>
        <p:nvSpPr>
          <p:cNvPr id="6" name="文本框 5">
            <a:extLst>
              <a:ext uri="{FF2B5EF4-FFF2-40B4-BE49-F238E27FC236}">
                <a16:creationId xmlns:a16="http://schemas.microsoft.com/office/drawing/2014/main" id="{43295C9A-3960-4659-B250-BDE20086C0F1}"/>
              </a:ext>
            </a:extLst>
          </p:cNvPr>
          <p:cNvSpPr txBox="1"/>
          <p:nvPr/>
        </p:nvSpPr>
        <p:spPr>
          <a:xfrm>
            <a:off x="1272673" y="899547"/>
            <a:ext cx="3626856" cy="369332"/>
          </a:xfrm>
          <a:prstGeom prst="rect">
            <a:avLst/>
          </a:prstGeom>
          <a:noFill/>
        </p:spPr>
        <p:txBody>
          <a:bodyPr wrap="square" rtlCol="0">
            <a:spAutoFit/>
          </a:bodyPr>
          <a:lstStyle/>
          <a:p>
            <a:r>
              <a:rPr lang="en-US" altLang="zh-CN" dirty="0">
                <a:latin typeface="inpin heiti" panose="00000500000000000000" pitchFamily="2" charset="-122"/>
                <a:ea typeface="inpin heiti" panose="00000500000000000000" pitchFamily="2" charset="-122"/>
                <a:sym typeface="inpin heiti" panose="00000500000000000000" pitchFamily="2" charset="-122"/>
              </a:rPr>
              <a:t>Click here to add words</a:t>
            </a:r>
            <a:endParaRPr lang="zh-CN" altLang="en-US"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泪滴形 6">
            <a:extLst>
              <a:ext uri="{FF2B5EF4-FFF2-40B4-BE49-F238E27FC236}">
                <a16:creationId xmlns:a16="http://schemas.microsoft.com/office/drawing/2014/main" id="{8A115CF0-A966-4EAF-82CE-6CF24C417751}"/>
              </a:ext>
            </a:extLst>
          </p:cNvPr>
          <p:cNvSpPr/>
          <p:nvPr/>
        </p:nvSpPr>
        <p:spPr>
          <a:xfrm rot="8100000">
            <a:off x="1327151" y="2209800"/>
            <a:ext cx="1657351" cy="1657350"/>
          </a:xfrm>
          <a:prstGeom prst="teardrop">
            <a:avLst/>
          </a:prstGeom>
          <a:solidFill>
            <a:srgbClr val="B535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泪滴形 7">
            <a:extLst>
              <a:ext uri="{FF2B5EF4-FFF2-40B4-BE49-F238E27FC236}">
                <a16:creationId xmlns:a16="http://schemas.microsoft.com/office/drawing/2014/main" id="{2E24FAFB-DBC0-4009-A256-A8BB0D0340D5}"/>
              </a:ext>
            </a:extLst>
          </p:cNvPr>
          <p:cNvSpPr/>
          <p:nvPr/>
        </p:nvSpPr>
        <p:spPr>
          <a:xfrm rot="8100000">
            <a:off x="4043365" y="2209800"/>
            <a:ext cx="1657351" cy="1657350"/>
          </a:xfrm>
          <a:prstGeom prst="teardrop">
            <a:avLst/>
          </a:prstGeom>
          <a:solidFill>
            <a:srgbClr val="425F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泪滴形 8">
            <a:extLst>
              <a:ext uri="{FF2B5EF4-FFF2-40B4-BE49-F238E27FC236}">
                <a16:creationId xmlns:a16="http://schemas.microsoft.com/office/drawing/2014/main" id="{4032CCE3-FBEE-452C-AF14-0AF584F6F136}"/>
              </a:ext>
            </a:extLst>
          </p:cNvPr>
          <p:cNvSpPr/>
          <p:nvPr/>
        </p:nvSpPr>
        <p:spPr>
          <a:xfrm rot="8100000">
            <a:off x="6757990" y="2209800"/>
            <a:ext cx="1657351" cy="1657350"/>
          </a:xfrm>
          <a:prstGeom prst="teardrop">
            <a:avLst/>
          </a:prstGeom>
          <a:solidFill>
            <a:srgbClr val="B535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泪滴形 9">
            <a:extLst>
              <a:ext uri="{FF2B5EF4-FFF2-40B4-BE49-F238E27FC236}">
                <a16:creationId xmlns:a16="http://schemas.microsoft.com/office/drawing/2014/main" id="{33FF1D4A-4580-4910-9D4A-F03631408DB9}"/>
              </a:ext>
            </a:extLst>
          </p:cNvPr>
          <p:cNvSpPr/>
          <p:nvPr/>
        </p:nvSpPr>
        <p:spPr>
          <a:xfrm rot="8100000">
            <a:off x="9474202" y="2209800"/>
            <a:ext cx="1657351" cy="1657350"/>
          </a:xfrm>
          <a:prstGeom prst="teardrop">
            <a:avLst/>
          </a:prstGeom>
          <a:solidFill>
            <a:srgbClr val="425F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Freeform 36">
            <a:extLst>
              <a:ext uri="{FF2B5EF4-FFF2-40B4-BE49-F238E27FC236}">
                <a16:creationId xmlns:a16="http://schemas.microsoft.com/office/drawing/2014/main" id="{1AA2B2F3-ED58-4FDA-899A-D8F6E7889118}"/>
              </a:ext>
            </a:extLst>
          </p:cNvPr>
          <p:cNvSpPr>
            <a:spLocks noEditPoints="1"/>
          </p:cNvSpPr>
          <p:nvPr/>
        </p:nvSpPr>
        <p:spPr bwMode="auto">
          <a:xfrm>
            <a:off x="1695451" y="2705100"/>
            <a:ext cx="876300" cy="666750"/>
          </a:xfrm>
          <a:custGeom>
            <a:avLst/>
            <a:gdLst>
              <a:gd name="T0" fmla="*/ 2147483647 w 286"/>
              <a:gd name="T1" fmla="*/ 2147483647 h 217"/>
              <a:gd name="T2" fmla="*/ 2147483647 w 286"/>
              <a:gd name="T3" fmla="*/ 2147483647 h 217"/>
              <a:gd name="T4" fmla="*/ 2147483647 w 286"/>
              <a:gd name="T5" fmla="*/ 2147483647 h 217"/>
              <a:gd name="T6" fmla="*/ 2147483647 w 286"/>
              <a:gd name="T7" fmla="*/ 2147483647 h 217"/>
              <a:gd name="T8" fmla="*/ 2147483647 w 286"/>
              <a:gd name="T9" fmla="*/ 2147483647 h 217"/>
              <a:gd name="T10" fmla="*/ 2147483647 w 286"/>
              <a:gd name="T11" fmla="*/ 2147483647 h 217"/>
              <a:gd name="T12" fmla="*/ 2147483647 w 286"/>
              <a:gd name="T13" fmla="*/ 2147483647 h 217"/>
              <a:gd name="T14" fmla="*/ 2147483647 w 286"/>
              <a:gd name="T15" fmla="*/ 2147483647 h 217"/>
              <a:gd name="T16" fmla="*/ 2147483647 w 286"/>
              <a:gd name="T17" fmla="*/ 2147483647 h 217"/>
              <a:gd name="T18" fmla="*/ 2147483647 w 286"/>
              <a:gd name="T19" fmla="*/ 2147483647 h 217"/>
              <a:gd name="T20" fmla="*/ 2147483647 w 286"/>
              <a:gd name="T21" fmla="*/ 2147483647 h 217"/>
              <a:gd name="T22" fmla="*/ 2147483647 w 286"/>
              <a:gd name="T23" fmla="*/ 2147483647 h 217"/>
              <a:gd name="T24" fmla="*/ 2147483647 w 286"/>
              <a:gd name="T25" fmla="*/ 2147483647 h 217"/>
              <a:gd name="T26" fmla="*/ 2147483647 w 286"/>
              <a:gd name="T27" fmla="*/ 2147483647 h 217"/>
              <a:gd name="T28" fmla="*/ 2147483647 w 286"/>
              <a:gd name="T29" fmla="*/ 2147483647 h 217"/>
              <a:gd name="T30" fmla="*/ 2147483647 w 286"/>
              <a:gd name="T31" fmla="*/ 0 h 217"/>
              <a:gd name="T32" fmla="*/ 2147483647 w 286"/>
              <a:gd name="T33" fmla="*/ 2147483647 h 217"/>
              <a:gd name="T34" fmla="*/ 2147483647 w 286"/>
              <a:gd name="T35" fmla="*/ 2147483647 h 217"/>
              <a:gd name="T36" fmla="*/ 2147483647 w 286"/>
              <a:gd name="T37" fmla="*/ 2147483647 h 217"/>
              <a:gd name="T38" fmla="*/ 2147483647 w 286"/>
              <a:gd name="T39" fmla="*/ 2147483647 h 217"/>
              <a:gd name="T40" fmla="*/ 2147483647 w 286"/>
              <a:gd name="T41" fmla="*/ 2147483647 h 217"/>
              <a:gd name="T42" fmla="*/ 2147483647 w 286"/>
              <a:gd name="T43" fmla="*/ 2147483647 h 217"/>
              <a:gd name="T44" fmla="*/ 2147483647 w 286"/>
              <a:gd name="T45" fmla="*/ 2147483647 h 217"/>
              <a:gd name="T46" fmla="*/ 2147483647 w 286"/>
              <a:gd name="T47" fmla="*/ 2147483647 h 217"/>
              <a:gd name="T48" fmla="*/ 2147483647 w 286"/>
              <a:gd name="T49" fmla="*/ 2147483647 h 217"/>
              <a:gd name="T50" fmla="*/ 2147483647 w 286"/>
              <a:gd name="T51" fmla="*/ 2147483647 h 217"/>
              <a:gd name="T52" fmla="*/ 2147483647 w 286"/>
              <a:gd name="T53" fmla="*/ 2147483647 h 217"/>
              <a:gd name="T54" fmla="*/ 2147483647 w 286"/>
              <a:gd name="T55" fmla="*/ 2147483647 h 217"/>
              <a:gd name="T56" fmla="*/ 2147483647 w 286"/>
              <a:gd name="T57" fmla="*/ 2147483647 h 217"/>
              <a:gd name="T58" fmla="*/ 2147483647 w 286"/>
              <a:gd name="T59" fmla="*/ 2147483647 h 217"/>
              <a:gd name="T60" fmla="*/ 2147483647 w 286"/>
              <a:gd name="T61" fmla="*/ 2147483647 h 217"/>
              <a:gd name="T62" fmla="*/ 2147483647 w 286"/>
              <a:gd name="T63" fmla="*/ 2147483647 h 217"/>
              <a:gd name="T64" fmla="*/ 2147483647 w 286"/>
              <a:gd name="T65" fmla="*/ 2147483647 h 217"/>
              <a:gd name="T66" fmla="*/ 2147483647 w 286"/>
              <a:gd name="T67" fmla="*/ 2147483647 h 217"/>
              <a:gd name="T68" fmla="*/ 2147483647 w 286"/>
              <a:gd name="T69" fmla="*/ 2147483647 h 217"/>
              <a:gd name="T70" fmla="*/ 2147483647 w 286"/>
              <a:gd name="T71" fmla="*/ 2147483647 h 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2" name="Freeform 28">
            <a:extLst>
              <a:ext uri="{FF2B5EF4-FFF2-40B4-BE49-F238E27FC236}">
                <a16:creationId xmlns:a16="http://schemas.microsoft.com/office/drawing/2014/main" id="{BCD1EA02-CC4D-428C-8F21-A04624961D60}"/>
              </a:ext>
            </a:extLst>
          </p:cNvPr>
          <p:cNvSpPr>
            <a:spLocks noEditPoints="1"/>
          </p:cNvSpPr>
          <p:nvPr/>
        </p:nvSpPr>
        <p:spPr bwMode="auto">
          <a:xfrm>
            <a:off x="4502152" y="2649542"/>
            <a:ext cx="777875" cy="777875"/>
          </a:xfrm>
          <a:custGeom>
            <a:avLst/>
            <a:gdLst>
              <a:gd name="T0" fmla="*/ 2147483647 w 207"/>
              <a:gd name="T1" fmla="*/ 2147483647 h 207"/>
              <a:gd name="T2" fmla="*/ 2147483647 w 207"/>
              <a:gd name="T3" fmla="*/ 2147483647 h 207"/>
              <a:gd name="T4" fmla="*/ 2147483647 w 207"/>
              <a:gd name="T5" fmla="*/ 2147483647 h 207"/>
              <a:gd name="T6" fmla="*/ 2147483647 w 207"/>
              <a:gd name="T7" fmla="*/ 2147483647 h 207"/>
              <a:gd name="T8" fmla="*/ 2147483647 w 207"/>
              <a:gd name="T9" fmla="*/ 2147483647 h 207"/>
              <a:gd name="T10" fmla="*/ 2147483647 w 207"/>
              <a:gd name="T11" fmla="*/ 2147483647 h 207"/>
              <a:gd name="T12" fmla="*/ 2147483647 w 207"/>
              <a:gd name="T13" fmla="*/ 2147483647 h 207"/>
              <a:gd name="T14" fmla="*/ 2147483647 w 207"/>
              <a:gd name="T15" fmla="*/ 2147483647 h 207"/>
              <a:gd name="T16" fmla="*/ 2147483647 w 207"/>
              <a:gd name="T17" fmla="*/ 2147483647 h 207"/>
              <a:gd name="T18" fmla="*/ 2147483647 w 207"/>
              <a:gd name="T19" fmla="*/ 2147483647 h 207"/>
              <a:gd name="T20" fmla="*/ 2147483647 w 207"/>
              <a:gd name="T21" fmla="*/ 2147483647 h 207"/>
              <a:gd name="T22" fmla="*/ 2147483647 w 207"/>
              <a:gd name="T23" fmla="*/ 2147483647 h 207"/>
              <a:gd name="T24" fmla="*/ 2147483647 w 207"/>
              <a:gd name="T25" fmla="*/ 2147483647 h 207"/>
              <a:gd name="T26" fmla="*/ 2147483647 w 207"/>
              <a:gd name="T27" fmla="*/ 2147483647 h 207"/>
              <a:gd name="T28" fmla="*/ 0 w 207"/>
              <a:gd name="T29" fmla="*/ 2147483647 h 207"/>
              <a:gd name="T30" fmla="*/ 2147483647 w 207"/>
              <a:gd name="T31" fmla="*/ 2147483647 h 207"/>
              <a:gd name="T32" fmla="*/ 2147483647 w 207"/>
              <a:gd name="T33" fmla="*/ 0 h 207"/>
              <a:gd name="T34" fmla="*/ 2147483647 w 207"/>
              <a:gd name="T35" fmla="*/ 2147483647 h 207"/>
              <a:gd name="T36" fmla="*/ 2147483647 w 207"/>
              <a:gd name="T37" fmla="*/ 2147483647 h 207"/>
              <a:gd name="T38" fmla="*/ 2147483647 w 207"/>
              <a:gd name="T39" fmla="*/ 2147483647 h 207"/>
              <a:gd name="T40" fmla="*/ 2147483647 w 207"/>
              <a:gd name="T41" fmla="*/ 2147483647 h 207"/>
              <a:gd name="T42" fmla="*/ 2147483647 w 207"/>
              <a:gd name="T43" fmla="*/ 2147483647 h 207"/>
              <a:gd name="T44" fmla="*/ 2147483647 w 207"/>
              <a:gd name="T45" fmla="*/ 2147483647 h 207"/>
              <a:gd name="T46" fmla="*/ 2147483647 w 207"/>
              <a:gd name="T47" fmla="*/ 2147483647 h 207"/>
              <a:gd name="T48" fmla="*/ 2147483647 w 207"/>
              <a:gd name="T49" fmla="*/ 2147483647 h 207"/>
              <a:gd name="T50" fmla="*/ 2147483647 w 207"/>
              <a:gd name="T51" fmla="*/ 2147483647 h 207"/>
              <a:gd name="T52" fmla="*/ 2147483647 w 207"/>
              <a:gd name="T53" fmla="*/ 2147483647 h 207"/>
              <a:gd name="T54" fmla="*/ 2147483647 w 207"/>
              <a:gd name="T55" fmla="*/ 2147483647 h 207"/>
              <a:gd name="T56" fmla="*/ 2147483647 w 207"/>
              <a:gd name="T57" fmla="*/ 2147483647 h 207"/>
              <a:gd name="T58" fmla="*/ 2147483647 w 207"/>
              <a:gd name="T59" fmla="*/ 2147483647 h 207"/>
              <a:gd name="T60" fmla="*/ 2147483647 w 207"/>
              <a:gd name="T61" fmla="*/ 2147483647 h 207"/>
              <a:gd name="T62" fmla="*/ 2147483647 w 207"/>
              <a:gd name="T63" fmla="*/ 2147483647 h 207"/>
              <a:gd name="T64" fmla="*/ 2147483647 w 207"/>
              <a:gd name="T65" fmla="*/ 2147483647 h 207"/>
              <a:gd name="T66" fmla="*/ 2147483647 w 207"/>
              <a:gd name="T67" fmla="*/ 2147483647 h 207"/>
              <a:gd name="T68" fmla="*/ 2147483647 w 207"/>
              <a:gd name="T69" fmla="*/ 2147483647 h 207"/>
              <a:gd name="T70" fmla="*/ 2147483647 w 207"/>
              <a:gd name="T71" fmla="*/ 2147483647 h 207"/>
              <a:gd name="T72" fmla="*/ 2147483647 w 207"/>
              <a:gd name="T73" fmla="*/ 2147483647 h 207"/>
              <a:gd name="T74" fmla="*/ 2147483647 w 207"/>
              <a:gd name="T75" fmla="*/ 2147483647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Freeform 12">
            <a:extLst>
              <a:ext uri="{FF2B5EF4-FFF2-40B4-BE49-F238E27FC236}">
                <a16:creationId xmlns:a16="http://schemas.microsoft.com/office/drawing/2014/main" id="{726271B8-A306-4D5F-8D7C-AE2BB9074B89}"/>
              </a:ext>
            </a:extLst>
          </p:cNvPr>
          <p:cNvSpPr>
            <a:spLocks noEditPoints="1"/>
          </p:cNvSpPr>
          <p:nvPr/>
        </p:nvSpPr>
        <p:spPr bwMode="auto">
          <a:xfrm>
            <a:off x="7208839" y="2630492"/>
            <a:ext cx="773112" cy="814387"/>
          </a:xfrm>
          <a:custGeom>
            <a:avLst/>
            <a:gdLst>
              <a:gd name="T0" fmla="*/ 2147483647 w 96"/>
              <a:gd name="T1" fmla="*/ 2147483647 h 101"/>
              <a:gd name="T2" fmla="*/ 2147483647 w 96"/>
              <a:gd name="T3" fmla="*/ 2147483647 h 101"/>
              <a:gd name="T4" fmla="*/ 2147483647 w 96"/>
              <a:gd name="T5" fmla="*/ 2147483647 h 101"/>
              <a:gd name="T6" fmla="*/ 2147483647 w 96"/>
              <a:gd name="T7" fmla="*/ 2147483647 h 101"/>
              <a:gd name="T8" fmla="*/ 2147483647 w 96"/>
              <a:gd name="T9" fmla="*/ 2147483647 h 101"/>
              <a:gd name="T10" fmla="*/ 2147483647 w 96"/>
              <a:gd name="T11" fmla="*/ 2147483647 h 101"/>
              <a:gd name="T12" fmla="*/ 2147483647 w 96"/>
              <a:gd name="T13" fmla="*/ 2147483647 h 101"/>
              <a:gd name="T14" fmla="*/ 2147483647 w 96"/>
              <a:gd name="T15" fmla="*/ 2147483647 h 101"/>
              <a:gd name="T16" fmla="*/ 2147483647 w 96"/>
              <a:gd name="T17" fmla="*/ 2147483647 h 101"/>
              <a:gd name="T18" fmla="*/ 2147483647 w 96"/>
              <a:gd name="T19" fmla="*/ 2147483647 h 101"/>
              <a:gd name="T20" fmla="*/ 2147483647 w 96"/>
              <a:gd name="T21" fmla="*/ 2147483647 h 101"/>
              <a:gd name="T22" fmla="*/ 2147483647 w 96"/>
              <a:gd name="T23" fmla="*/ 2147483647 h 101"/>
              <a:gd name="T24" fmla="*/ 2147483647 w 96"/>
              <a:gd name="T25" fmla="*/ 2147483647 h 101"/>
              <a:gd name="T26" fmla="*/ 2147483647 w 96"/>
              <a:gd name="T27" fmla="*/ 2147483647 h 101"/>
              <a:gd name="T28" fmla="*/ 2147483647 w 96"/>
              <a:gd name="T29" fmla="*/ 2147483647 h 101"/>
              <a:gd name="T30" fmla="*/ 2147483647 w 96"/>
              <a:gd name="T31" fmla="*/ 2147483647 h 101"/>
              <a:gd name="T32" fmla="*/ 2147483647 w 96"/>
              <a:gd name="T33" fmla="*/ 2147483647 h 101"/>
              <a:gd name="T34" fmla="*/ 2147483647 w 96"/>
              <a:gd name="T35" fmla="*/ 2147483647 h 101"/>
              <a:gd name="T36" fmla="*/ 2147483647 w 96"/>
              <a:gd name="T37" fmla="*/ 2147483647 h 101"/>
              <a:gd name="T38" fmla="*/ 2147483647 w 96"/>
              <a:gd name="T39" fmla="*/ 2147483647 h 101"/>
              <a:gd name="T40" fmla="*/ 2147483647 w 96"/>
              <a:gd name="T41" fmla="*/ 2147483647 h 101"/>
              <a:gd name="T42" fmla="*/ 2147483647 w 96"/>
              <a:gd name="T43" fmla="*/ 2147483647 h 101"/>
              <a:gd name="T44" fmla="*/ 2147483647 w 96"/>
              <a:gd name="T45" fmla="*/ 2147483647 h 101"/>
              <a:gd name="T46" fmla="*/ 2147483647 w 96"/>
              <a:gd name="T47" fmla="*/ 2147483647 h 101"/>
              <a:gd name="T48" fmla="*/ 2147483647 w 96"/>
              <a:gd name="T49" fmla="*/ 2147483647 h 101"/>
              <a:gd name="T50" fmla="*/ 2147483647 w 96"/>
              <a:gd name="T51" fmla="*/ 2147483647 h 101"/>
              <a:gd name="T52" fmla="*/ 2147483647 w 96"/>
              <a:gd name="T53" fmla="*/ 2147483647 h 101"/>
              <a:gd name="T54" fmla="*/ 2147483647 w 96"/>
              <a:gd name="T55" fmla="*/ 2147483647 h 101"/>
              <a:gd name="T56" fmla="*/ 2147483647 w 96"/>
              <a:gd name="T57" fmla="*/ 2147483647 h 101"/>
              <a:gd name="T58" fmla="*/ 2147483647 w 96"/>
              <a:gd name="T59" fmla="*/ 0 h 101"/>
              <a:gd name="T60" fmla="*/ 2147483647 w 96"/>
              <a:gd name="T61" fmla="*/ 2147483647 h 101"/>
              <a:gd name="T62" fmla="*/ 2147483647 w 96"/>
              <a:gd name="T63" fmla="*/ 2147483647 h 101"/>
              <a:gd name="T64" fmla="*/ 2147483647 w 96"/>
              <a:gd name="T65" fmla="*/ 0 h 101"/>
              <a:gd name="T66" fmla="*/ 2147483647 w 96"/>
              <a:gd name="T67" fmla="*/ 2147483647 h 101"/>
              <a:gd name="T68" fmla="*/ 2147483647 w 96"/>
              <a:gd name="T69" fmla="*/ 2147483647 h 101"/>
              <a:gd name="T70" fmla="*/ 2147483647 w 96"/>
              <a:gd name="T71" fmla="*/ 2147483647 h 101"/>
              <a:gd name="T72" fmla="*/ 2147483647 w 96"/>
              <a:gd name="T73" fmla="*/ 2147483647 h 101"/>
              <a:gd name="T74" fmla="*/ 2147483647 w 96"/>
              <a:gd name="T75" fmla="*/ 2147483647 h 101"/>
              <a:gd name="T76" fmla="*/ 2147483647 w 96"/>
              <a:gd name="T77" fmla="*/ 2147483647 h 101"/>
              <a:gd name="T78" fmla="*/ 2147483647 w 96"/>
              <a:gd name="T79" fmla="*/ 2147483647 h 101"/>
              <a:gd name="T80" fmla="*/ 2147483647 w 96"/>
              <a:gd name="T81" fmla="*/ 2147483647 h 101"/>
              <a:gd name="T82" fmla="*/ 2147483647 w 96"/>
              <a:gd name="T83" fmla="*/ 2147483647 h 101"/>
              <a:gd name="T84" fmla="*/ 2147483647 w 96"/>
              <a:gd name="T85" fmla="*/ 2147483647 h 101"/>
              <a:gd name="T86" fmla="*/ 2147483647 w 96"/>
              <a:gd name="T87" fmla="*/ 2147483647 h 101"/>
              <a:gd name="T88" fmla="*/ 2147483647 w 96"/>
              <a:gd name="T89" fmla="*/ 2147483647 h 101"/>
              <a:gd name="T90" fmla="*/ 2147483647 w 96"/>
              <a:gd name="T91" fmla="*/ 2147483647 h 101"/>
              <a:gd name="T92" fmla="*/ 2147483647 w 96"/>
              <a:gd name="T93" fmla="*/ 2147483647 h 101"/>
              <a:gd name="T94" fmla="*/ 2147483647 w 96"/>
              <a:gd name="T95" fmla="*/ 2147483647 h 101"/>
              <a:gd name="T96" fmla="*/ 2147483647 w 96"/>
              <a:gd name="T97" fmla="*/ 2147483647 h 101"/>
              <a:gd name="T98" fmla="*/ 2147483647 w 96"/>
              <a:gd name="T99" fmla="*/ 2147483647 h 101"/>
              <a:gd name="T100" fmla="*/ 2147483647 w 96"/>
              <a:gd name="T101" fmla="*/ 2147483647 h 101"/>
              <a:gd name="T102" fmla="*/ 2147483647 w 96"/>
              <a:gd name="T103" fmla="*/ 2147483647 h 101"/>
              <a:gd name="T104" fmla="*/ 2147483647 w 96"/>
              <a:gd name="T105" fmla="*/ 2147483647 h 101"/>
              <a:gd name="T106" fmla="*/ 2147483647 w 96"/>
              <a:gd name="T107" fmla="*/ 2147483647 h 101"/>
              <a:gd name="T108" fmla="*/ 2147483647 w 96"/>
              <a:gd name="T109" fmla="*/ 2147483647 h 101"/>
              <a:gd name="T110" fmla="*/ 2147483647 w 96"/>
              <a:gd name="T111" fmla="*/ 2147483647 h 101"/>
              <a:gd name="T112" fmla="*/ 2147483647 w 96"/>
              <a:gd name="T113" fmla="*/ 2147483647 h 101"/>
              <a:gd name="T114" fmla="*/ 2147483647 w 96"/>
              <a:gd name="T115" fmla="*/ 2147483647 h 101"/>
              <a:gd name="T116" fmla="*/ 2147483647 w 96"/>
              <a:gd name="T117" fmla="*/ 2147483647 h 101"/>
              <a:gd name="T118" fmla="*/ 2147483647 w 96"/>
              <a:gd name="T119" fmla="*/ 2147483647 h 1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Freeform 10">
            <a:extLst>
              <a:ext uri="{FF2B5EF4-FFF2-40B4-BE49-F238E27FC236}">
                <a16:creationId xmlns:a16="http://schemas.microsoft.com/office/drawing/2014/main" id="{884849EC-9553-4D56-A7AE-AF13E64AD056}"/>
              </a:ext>
            </a:extLst>
          </p:cNvPr>
          <p:cNvSpPr>
            <a:spLocks noEditPoints="1"/>
          </p:cNvSpPr>
          <p:nvPr/>
        </p:nvSpPr>
        <p:spPr bwMode="auto">
          <a:xfrm>
            <a:off x="9969501" y="2616200"/>
            <a:ext cx="744539" cy="844550"/>
          </a:xfrm>
          <a:custGeom>
            <a:avLst/>
            <a:gdLst>
              <a:gd name="T0" fmla="*/ 2147483647 w 90"/>
              <a:gd name="T1" fmla="*/ 2147483647 h 102"/>
              <a:gd name="T2" fmla="*/ 2147483647 w 90"/>
              <a:gd name="T3" fmla="*/ 2147483647 h 102"/>
              <a:gd name="T4" fmla="*/ 2147483647 w 90"/>
              <a:gd name="T5" fmla="*/ 2147483647 h 102"/>
              <a:gd name="T6" fmla="*/ 2147483647 w 90"/>
              <a:gd name="T7" fmla="*/ 2147483647 h 102"/>
              <a:gd name="T8" fmla="*/ 2147483647 w 90"/>
              <a:gd name="T9" fmla="*/ 2147483647 h 102"/>
              <a:gd name="T10" fmla="*/ 2147483647 w 90"/>
              <a:gd name="T11" fmla="*/ 2147483647 h 102"/>
              <a:gd name="T12" fmla="*/ 2147483647 w 90"/>
              <a:gd name="T13" fmla="*/ 2147483647 h 102"/>
              <a:gd name="T14" fmla="*/ 2147483647 w 90"/>
              <a:gd name="T15" fmla="*/ 2147483647 h 102"/>
              <a:gd name="T16" fmla="*/ 2147483647 w 90"/>
              <a:gd name="T17" fmla="*/ 2147483647 h 102"/>
              <a:gd name="T18" fmla="*/ 0 w 90"/>
              <a:gd name="T19" fmla="*/ 2147483647 h 102"/>
              <a:gd name="T20" fmla="*/ 0 w 90"/>
              <a:gd name="T21" fmla="*/ 2147483647 h 102"/>
              <a:gd name="T22" fmla="*/ 0 w 90"/>
              <a:gd name="T23" fmla="*/ 2147483647 h 102"/>
              <a:gd name="T24" fmla="*/ 2147483647 w 90"/>
              <a:gd name="T25" fmla="*/ 2147483647 h 102"/>
              <a:gd name="T26" fmla="*/ 2147483647 w 90"/>
              <a:gd name="T27" fmla="*/ 2147483647 h 102"/>
              <a:gd name="T28" fmla="*/ 2147483647 w 90"/>
              <a:gd name="T29" fmla="*/ 2147483647 h 102"/>
              <a:gd name="T30" fmla="*/ 2147483647 w 90"/>
              <a:gd name="T31" fmla="*/ 2147483647 h 102"/>
              <a:gd name="T32" fmla="*/ 2147483647 w 90"/>
              <a:gd name="T33" fmla="*/ 2147483647 h 102"/>
              <a:gd name="T34" fmla="*/ 2147483647 w 90"/>
              <a:gd name="T35" fmla="*/ 2147483647 h 102"/>
              <a:gd name="T36" fmla="*/ 2147483647 w 90"/>
              <a:gd name="T37" fmla="*/ 0 h 102"/>
              <a:gd name="T38" fmla="*/ 2147483647 w 90"/>
              <a:gd name="T39" fmla="*/ 2147483647 h 102"/>
              <a:gd name="T40" fmla="*/ 2147483647 w 90"/>
              <a:gd name="T41" fmla="*/ 2147483647 h 102"/>
              <a:gd name="T42" fmla="*/ 2147483647 w 90"/>
              <a:gd name="T43" fmla="*/ 2147483647 h 102"/>
              <a:gd name="T44" fmla="*/ 2147483647 w 90"/>
              <a:gd name="T45" fmla="*/ 2147483647 h 102"/>
              <a:gd name="T46" fmla="*/ 2147483647 w 90"/>
              <a:gd name="T47" fmla="*/ 2147483647 h 102"/>
              <a:gd name="T48" fmla="*/ 2147483647 w 90"/>
              <a:gd name="T49" fmla="*/ 2147483647 h 102"/>
              <a:gd name="T50" fmla="*/ 2147483647 w 90"/>
              <a:gd name="T51" fmla="*/ 2147483647 h 102"/>
              <a:gd name="T52" fmla="*/ 2147483647 w 90"/>
              <a:gd name="T53" fmla="*/ 2147483647 h 102"/>
              <a:gd name="T54" fmla="*/ 2147483647 w 90"/>
              <a:gd name="T55" fmla="*/ 2147483647 h 102"/>
              <a:gd name="T56" fmla="*/ 2147483647 w 90"/>
              <a:gd name="T57" fmla="*/ 2147483647 h 102"/>
              <a:gd name="T58" fmla="*/ 2147483647 w 90"/>
              <a:gd name="T59" fmla="*/ 2147483647 h 102"/>
              <a:gd name="T60" fmla="*/ 2147483647 w 90"/>
              <a:gd name="T61" fmla="*/ 2147483647 h 102"/>
              <a:gd name="T62" fmla="*/ 2147483647 w 90"/>
              <a:gd name="T63" fmla="*/ 2147483647 h 102"/>
              <a:gd name="T64" fmla="*/ 2147483647 w 90"/>
              <a:gd name="T65" fmla="*/ 2147483647 h 102"/>
              <a:gd name="T66" fmla="*/ 2147483647 w 90"/>
              <a:gd name="T67" fmla="*/ 2147483647 h 102"/>
              <a:gd name="T68" fmla="*/ 2147483647 w 90"/>
              <a:gd name="T69" fmla="*/ 2147483647 h 102"/>
              <a:gd name="T70" fmla="*/ 2147483647 w 90"/>
              <a:gd name="T71" fmla="*/ 2147483647 h 102"/>
              <a:gd name="T72" fmla="*/ 2147483647 w 90"/>
              <a:gd name="T73" fmla="*/ 2147483647 h 102"/>
              <a:gd name="T74" fmla="*/ 2147483647 w 90"/>
              <a:gd name="T75" fmla="*/ 2147483647 h 102"/>
              <a:gd name="T76" fmla="*/ 2147483647 w 90"/>
              <a:gd name="T77" fmla="*/ 2147483647 h 102"/>
              <a:gd name="T78" fmla="*/ 2147483647 w 90"/>
              <a:gd name="T79" fmla="*/ 2147483647 h 102"/>
              <a:gd name="T80" fmla="*/ 2147483647 w 90"/>
              <a:gd name="T81" fmla="*/ 2147483647 h 102"/>
              <a:gd name="T82" fmla="*/ 2147483647 w 90"/>
              <a:gd name="T83" fmla="*/ 2147483647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5" name="文本框 14">
            <a:extLst>
              <a:ext uri="{FF2B5EF4-FFF2-40B4-BE49-F238E27FC236}">
                <a16:creationId xmlns:a16="http://schemas.microsoft.com/office/drawing/2014/main" id="{BC488B09-001B-4E5A-9612-CD7EAFC42DF9}"/>
              </a:ext>
            </a:extLst>
          </p:cNvPr>
          <p:cNvSpPr txBox="1"/>
          <p:nvPr/>
        </p:nvSpPr>
        <p:spPr>
          <a:xfrm>
            <a:off x="819482" y="4458039"/>
            <a:ext cx="2343849" cy="523220"/>
          </a:xfrm>
          <a:prstGeom prst="rect">
            <a:avLst/>
          </a:prstGeom>
          <a:noFill/>
        </p:spPr>
        <p:txBody>
          <a:bodyPr wrap="square" rtlCol="0">
            <a:spAutoFit/>
          </a:bodyPr>
          <a:lstStyle/>
          <a:p>
            <a:r>
              <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主页</a:t>
            </a:r>
            <a:r>
              <a:rPr lang="en-US" altLang="zh-CN"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HOME</a:t>
            </a:r>
            <a:endPar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7" name="文本框 16">
            <a:extLst>
              <a:ext uri="{FF2B5EF4-FFF2-40B4-BE49-F238E27FC236}">
                <a16:creationId xmlns:a16="http://schemas.microsoft.com/office/drawing/2014/main" id="{22E59F84-03A1-4F0E-B6DF-D19B91AC1AAC}"/>
              </a:ext>
            </a:extLst>
          </p:cNvPr>
          <p:cNvSpPr txBox="1"/>
          <p:nvPr/>
        </p:nvSpPr>
        <p:spPr>
          <a:xfrm>
            <a:off x="921830" y="5331030"/>
            <a:ext cx="2510668" cy="646331"/>
          </a:xfrm>
          <a:prstGeom prst="rect">
            <a:avLst/>
          </a:prstGeom>
          <a:noFill/>
        </p:spPr>
        <p:txBody>
          <a:bodyPr wrap="square" rtlCol="0">
            <a:spAutoFit/>
          </a:bodyPr>
          <a:lstStyle/>
          <a:p>
            <a:r>
              <a:rPr lang="zh-CN" altLang="en-US" dirty="0">
                <a:latin typeface="inpin heiti" panose="00000500000000000000" pitchFamily="2" charset="-122"/>
                <a:ea typeface="inpin heiti" panose="00000500000000000000" pitchFamily="2" charset="-122"/>
                <a:sym typeface="inpin heiti" panose="00000500000000000000" pitchFamily="2" charset="-122"/>
              </a:rPr>
              <a:t>登录成功后进入的默认页面</a:t>
            </a:r>
          </a:p>
        </p:txBody>
      </p:sp>
      <p:sp>
        <p:nvSpPr>
          <p:cNvPr id="18" name="文本框 17">
            <a:extLst>
              <a:ext uri="{FF2B5EF4-FFF2-40B4-BE49-F238E27FC236}">
                <a16:creationId xmlns:a16="http://schemas.microsoft.com/office/drawing/2014/main" id="{9C6F85CB-7EBD-44FD-8FAD-3C2D51F4928C}"/>
              </a:ext>
            </a:extLst>
          </p:cNvPr>
          <p:cNvSpPr txBox="1"/>
          <p:nvPr/>
        </p:nvSpPr>
        <p:spPr>
          <a:xfrm>
            <a:off x="3783289" y="4422380"/>
            <a:ext cx="2175331" cy="523220"/>
          </a:xfrm>
          <a:prstGeom prst="rect">
            <a:avLst/>
          </a:prstGeom>
          <a:noFill/>
        </p:spPr>
        <p:txBody>
          <a:bodyPr wrap="square" rtlCol="0">
            <a:spAutoFit/>
          </a:bodyPr>
          <a:lstStyle/>
          <a:p>
            <a:r>
              <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博客</a:t>
            </a:r>
            <a:r>
              <a:rPr lang="en-US" altLang="zh-CN"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BLOG</a:t>
            </a:r>
            <a:endPar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 name="文本框 19">
            <a:extLst>
              <a:ext uri="{FF2B5EF4-FFF2-40B4-BE49-F238E27FC236}">
                <a16:creationId xmlns:a16="http://schemas.microsoft.com/office/drawing/2014/main" id="{D187A359-798E-4BA4-8EC8-0B2629418BCF}"/>
              </a:ext>
            </a:extLst>
          </p:cNvPr>
          <p:cNvSpPr txBox="1"/>
          <p:nvPr/>
        </p:nvSpPr>
        <p:spPr>
          <a:xfrm>
            <a:off x="3629711" y="5331030"/>
            <a:ext cx="2510668" cy="646331"/>
          </a:xfrm>
          <a:prstGeom prst="rect">
            <a:avLst/>
          </a:prstGeom>
          <a:noFill/>
        </p:spPr>
        <p:txBody>
          <a:bodyPr wrap="square" rtlCol="0">
            <a:spAutoFit/>
          </a:bodyPr>
          <a:lstStyle/>
          <a:p>
            <a:r>
              <a:rPr lang="zh-CN" altLang="en-US" dirty="0">
                <a:latin typeface="inpin heiti" panose="00000500000000000000" pitchFamily="2" charset="-122"/>
                <a:ea typeface="inpin heiti" panose="00000500000000000000" pitchFamily="2" charset="-122"/>
                <a:sym typeface="inpin heiti" panose="00000500000000000000" pitchFamily="2" charset="-122"/>
              </a:rPr>
              <a:t>位于主页面，主要用于放置博客的文章内容</a:t>
            </a:r>
          </a:p>
        </p:txBody>
      </p:sp>
      <p:sp>
        <p:nvSpPr>
          <p:cNvPr id="21" name="文本框 20">
            <a:extLst>
              <a:ext uri="{FF2B5EF4-FFF2-40B4-BE49-F238E27FC236}">
                <a16:creationId xmlns:a16="http://schemas.microsoft.com/office/drawing/2014/main" id="{903C0528-7EB2-49C7-A0A6-0B58A33A1297}"/>
              </a:ext>
            </a:extLst>
          </p:cNvPr>
          <p:cNvSpPr txBox="1"/>
          <p:nvPr/>
        </p:nvSpPr>
        <p:spPr>
          <a:xfrm>
            <a:off x="6470123" y="4458039"/>
            <a:ext cx="2283930" cy="523220"/>
          </a:xfrm>
          <a:prstGeom prst="rect">
            <a:avLst/>
          </a:prstGeom>
          <a:noFill/>
        </p:spPr>
        <p:txBody>
          <a:bodyPr wrap="square" rtlCol="0">
            <a:spAutoFit/>
          </a:bodyPr>
          <a:lstStyle/>
          <a:p>
            <a:r>
              <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关于</a:t>
            </a:r>
            <a:r>
              <a:rPr lang="en-US" altLang="zh-CN"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ABOUT</a:t>
            </a:r>
            <a:endPar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 name="文本框 21">
            <a:extLst>
              <a:ext uri="{FF2B5EF4-FFF2-40B4-BE49-F238E27FC236}">
                <a16:creationId xmlns:a16="http://schemas.microsoft.com/office/drawing/2014/main" id="{DF7C4A59-7BE6-4DF7-8482-B69415A87334}"/>
              </a:ext>
            </a:extLst>
          </p:cNvPr>
          <p:cNvSpPr txBox="1"/>
          <p:nvPr/>
        </p:nvSpPr>
        <p:spPr>
          <a:xfrm>
            <a:off x="6467343" y="4993964"/>
            <a:ext cx="2510668" cy="646331"/>
          </a:xfrm>
          <a:prstGeom prst="rect">
            <a:avLst/>
          </a:prstGeom>
          <a:noFill/>
        </p:spPr>
        <p:txBody>
          <a:bodyPr wrap="square" rtlCol="0">
            <a:spAutoFit/>
          </a:bodyPr>
          <a:lstStyle/>
          <a:p>
            <a:r>
              <a:rPr lang="zh-CN" altLang="en-US" dirty="0">
                <a:latin typeface="inpin heiti" panose="00000500000000000000" pitchFamily="2" charset="-122"/>
                <a:ea typeface="inpin heiti" panose="00000500000000000000" pitchFamily="2" charset="-122"/>
                <a:sym typeface="inpin heiti" panose="00000500000000000000" pitchFamily="2" charset="-122"/>
              </a:rPr>
              <a:t>有关于自己的一些基本资料</a:t>
            </a:r>
          </a:p>
        </p:txBody>
      </p:sp>
      <p:sp>
        <p:nvSpPr>
          <p:cNvPr id="24" name="文本框 23">
            <a:extLst>
              <a:ext uri="{FF2B5EF4-FFF2-40B4-BE49-F238E27FC236}">
                <a16:creationId xmlns:a16="http://schemas.microsoft.com/office/drawing/2014/main" id="{14BA56B9-736B-425C-96ED-6494E042F8F5}"/>
              </a:ext>
            </a:extLst>
          </p:cNvPr>
          <p:cNvSpPr txBox="1"/>
          <p:nvPr/>
        </p:nvSpPr>
        <p:spPr>
          <a:xfrm>
            <a:off x="8840019" y="4436828"/>
            <a:ext cx="2990030" cy="523220"/>
          </a:xfrm>
          <a:prstGeom prst="rect">
            <a:avLst/>
          </a:prstGeom>
          <a:noFill/>
        </p:spPr>
        <p:txBody>
          <a:bodyPr wrap="square" rtlCol="0">
            <a:spAutoFit/>
          </a:bodyPr>
          <a:lstStyle/>
          <a:p>
            <a:r>
              <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留言板</a:t>
            </a:r>
            <a:r>
              <a:rPr lang="en-US" altLang="zh-CN"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rPr>
              <a:t>MESSAGE</a:t>
            </a:r>
            <a:endParaRPr lang="zh-CN" altLang="en-US" sz="2800" b="1" dirty="0">
              <a:solidFill>
                <a:srgbClr val="425F78"/>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文本框 24">
            <a:extLst>
              <a:ext uri="{FF2B5EF4-FFF2-40B4-BE49-F238E27FC236}">
                <a16:creationId xmlns:a16="http://schemas.microsoft.com/office/drawing/2014/main" id="{D0FB38DD-F8AA-4D9C-8733-4701F0C9C9EA}"/>
              </a:ext>
            </a:extLst>
          </p:cNvPr>
          <p:cNvSpPr txBox="1"/>
          <p:nvPr/>
        </p:nvSpPr>
        <p:spPr>
          <a:xfrm>
            <a:off x="9175226" y="4993964"/>
            <a:ext cx="2510668" cy="923330"/>
          </a:xfrm>
          <a:prstGeom prst="rect">
            <a:avLst/>
          </a:prstGeom>
          <a:noFill/>
        </p:spPr>
        <p:txBody>
          <a:bodyPr wrap="square" rtlCol="0">
            <a:spAutoFit/>
          </a:bodyPr>
          <a:lstStyle/>
          <a:p>
            <a:r>
              <a:rPr lang="zh-CN" altLang="en-US" dirty="0">
                <a:latin typeface="inpin heiti" panose="00000500000000000000" pitchFamily="2" charset="-122"/>
                <a:ea typeface="inpin heiti" panose="00000500000000000000" pitchFamily="2" charset="-122"/>
                <a:sym typeface="inpin heiti" panose="00000500000000000000" pitchFamily="2" charset="-122"/>
              </a:rPr>
              <a:t>来本博客访问的人都可以进行留言，并对留言内容进行修改或删除</a:t>
            </a:r>
          </a:p>
        </p:txBody>
      </p:sp>
    </p:spTree>
    <p:extLst>
      <p:ext uri="{BB962C8B-B14F-4D97-AF65-F5344CB8AC3E}">
        <p14:creationId xmlns:p14="http://schemas.microsoft.com/office/powerpoint/2010/main" val="1198717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ppt_x"/>
                                          </p:val>
                                        </p:tav>
                                        <p:tav tm="100000">
                                          <p:val>
                                            <p:strVal val="#ppt_x"/>
                                          </p:val>
                                        </p:tav>
                                      </p:tavLst>
                                    </p:anim>
                                    <p:anim calcmode="lin" valueType="num">
                                      <p:cBhvr additive="base">
                                        <p:cTn id="4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5" grpId="0"/>
      <p:bldP spid="17" grpId="0"/>
      <p:bldP spid="18" grpId="0"/>
      <p:bldP spid="20" grpId="0"/>
      <p:bldP spid="21" grpId="0"/>
      <p:bldP spid="22"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9D489CA-C6BB-4847-910F-EB06E2A8B0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 y="10"/>
            <a:ext cx="12191980" cy="6857990"/>
          </a:xfrm>
          <a:prstGeom prst="rect">
            <a:avLst/>
          </a:prstGeom>
        </p:spPr>
      </p:pic>
      <p:sp>
        <p:nvSpPr>
          <p:cNvPr id="3" name="矩形 2">
            <a:extLst>
              <a:ext uri="{FF2B5EF4-FFF2-40B4-BE49-F238E27FC236}">
                <a16:creationId xmlns:a16="http://schemas.microsoft.com/office/drawing/2014/main" id="{C01566D9-1C26-43D4-948E-63FA8AB052C0}"/>
              </a:ext>
            </a:extLst>
          </p:cNvPr>
          <p:cNvSpPr/>
          <p:nvPr/>
        </p:nvSpPr>
        <p:spPr>
          <a:xfrm>
            <a:off x="361951" y="247650"/>
            <a:ext cx="11468100" cy="6362700"/>
          </a:xfrm>
          <a:prstGeom prst="rect">
            <a:avLst/>
          </a:prstGeom>
          <a:noFill/>
          <a:ln w="76200">
            <a:solidFill>
              <a:srgbClr val="425F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4" name="图片 3">
            <a:extLst>
              <a:ext uri="{FF2B5EF4-FFF2-40B4-BE49-F238E27FC236}">
                <a16:creationId xmlns:a16="http://schemas.microsoft.com/office/drawing/2014/main" id="{45A39D2F-9944-48F7-8B85-D908DC344B4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64736" y="0"/>
            <a:ext cx="1854565" cy="1182760"/>
          </a:xfrm>
          <a:prstGeom prst="rect">
            <a:avLst/>
          </a:prstGeom>
        </p:spPr>
      </p:pic>
      <p:sp>
        <p:nvSpPr>
          <p:cNvPr id="5" name="文本框 4">
            <a:extLst>
              <a:ext uri="{FF2B5EF4-FFF2-40B4-BE49-F238E27FC236}">
                <a16:creationId xmlns:a16="http://schemas.microsoft.com/office/drawing/2014/main" id="{A23A5374-2341-4C35-B2E7-31C00F6A6AC7}"/>
              </a:ext>
            </a:extLst>
          </p:cNvPr>
          <p:cNvSpPr txBox="1"/>
          <p:nvPr/>
        </p:nvSpPr>
        <p:spPr>
          <a:xfrm>
            <a:off x="1244099" y="454801"/>
            <a:ext cx="3626856" cy="461665"/>
          </a:xfrm>
          <a:prstGeom prst="rect">
            <a:avLst/>
          </a:prstGeom>
          <a:noFill/>
        </p:spPr>
        <p:txBody>
          <a:bodyPr wrap="square" rtlCol="0">
            <a:spAutoFit/>
          </a:bodyPr>
          <a:lstStyle/>
          <a:p>
            <a:pPr algn="dist"/>
            <a:r>
              <a:rPr lang="zh-CN" altLang="en-US" sz="2400" dirty="0">
                <a:latin typeface="inpin heiti" panose="00000500000000000000" pitchFamily="2" charset="-122"/>
                <a:ea typeface="inpin heiti" panose="00000500000000000000" pitchFamily="2" charset="-122"/>
                <a:sym typeface="inpin heiti" panose="00000500000000000000" pitchFamily="2" charset="-122"/>
              </a:rPr>
              <a:t>登录页面</a:t>
            </a:r>
          </a:p>
        </p:txBody>
      </p:sp>
      <p:pic>
        <p:nvPicPr>
          <p:cNvPr id="14" name="图片 13">
            <a:extLst>
              <a:ext uri="{FF2B5EF4-FFF2-40B4-BE49-F238E27FC236}">
                <a16:creationId xmlns:a16="http://schemas.microsoft.com/office/drawing/2014/main" id="{65F504E8-09BF-44E4-968A-03F2F1AAD93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817" y="1389912"/>
            <a:ext cx="6501248" cy="3429224"/>
          </a:xfrm>
          <a:prstGeom prst="rect">
            <a:avLst/>
          </a:prstGeom>
          <a:noFill/>
          <a:ln>
            <a:noFill/>
          </a:ln>
        </p:spPr>
      </p:pic>
      <p:sp>
        <p:nvSpPr>
          <p:cNvPr id="6" name="文本框 5">
            <a:extLst>
              <a:ext uri="{FF2B5EF4-FFF2-40B4-BE49-F238E27FC236}">
                <a16:creationId xmlns:a16="http://schemas.microsoft.com/office/drawing/2014/main" id="{B178F831-1E5C-49C7-8170-AD1D9AA7C036}"/>
              </a:ext>
            </a:extLst>
          </p:cNvPr>
          <p:cNvSpPr txBox="1"/>
          <p:nvPr/>
        </p:nvSpPr>
        <p:spPr>
          <a:xfrm>
            <a:off x="7475838" y="1680519"/>
            <a:ext cx="3880021" cy="1477328"/>
          </a:xfrm>
          <a:prstGeom prst="rect">
            <a:avLst/>
          </a:prstGeom>
          <a:noFill/>
        </p:spPr>
        <p:txBody>
          <a:bodyPr wrap="square" rtlCol="0">
            <a:spAutoFit/>
          </a:bodyPr>
          <a:lstStyle/>
          <a:p>
            <a:r>
              <a:rPr lang="en-US" altLang="zh-CN" dirty="0"/>
              <a:t>	</a:t>
            </a:r>
            <a:r>
              <a:rPr lang="zh-CN" altLang="en-US" dirty="0"/>
              <a:t>登录页面是用户可以看到的第一个界面，只要输入正确的管理员用户名和密码才有权查看博客主页</a:t>
            </a:r>
            <a:endParaRPr lang="en-US" altLang="zh-CN" dirty="0"/>
          </a:p>
          <a:p>
            <a:r>
              <a:rPr lang="en-US" altLang="zh-CN" dirty="0"/>
              <a:t>	</a:t>
            </a:r>
            <a:r>
              <a:rPr lang="zh-CN" altLang="en-US" dirty="0"/>
              <a:t>目前暂时设计的用户名和密码都是“</a:t>
            </a:r>
            <a:r>
              <a:rPr lang="en-US" altLang="zh-CN" dirty="0"/>
              <a:t>1234</a:t>
            </a:r>
            <a:r>
              <a:rPr lang="zh-CN" altLang="en-US" dirty="0"/>
              <a:t>”，输入就可以登录</a:t>
            </a:r>
          </a:p>
        </p:txBody>
      </p:sp>
      <p:pic>
        <p:nvPicPr>
          <p:cNvPr id="16" name="图片 15">
            <a:extLst>
              <a:ext uri="{FF2B5EF4-FFF2-40B4-BE49-F238E27FC236}">
                <a16:creationId xmlns:a16="http://schemas.microsoft.com/office/drawing/2014/main" id="{1260BA27-FAE4-4F0F-BD7C-8FC16A2987C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7429995" y="3789700"/>
            <a:ext cx="4108194" cy="2549315"/>
          </a:xfrm>
          <a:prstGeom prst="rect">
            <a:avLst/>
          </a:prstGeom>
          <a:noFill/>
          <a:ln>
            <a:noFill/>
          </a:ln>
        </p:spPr>
      </p:pic>
    </p:spTree>
    <p:extLst>
      <p:ext uri="{BB962C8B-B14F-4D97-AF65-F5344CB8AC3E}">
        <p14:creationId xmlns:p14="http://schemas.microsoft.com/office/powerpoint/2010/main" val="2583835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984D443-65CE-40B4-8CFB-20CFAEE39C4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OeJc0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niXNL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OeJc0u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54lzSy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54lzS2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aWGe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aWGeS5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aWGeS7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amGeSyTg/xfEDAAAYxkAABcAAAB1bml2ZXJzYWwvdW5pdmVyc2FsLnBuZ+1XaVxT55o/isVOLSBqCrI7ttJFxKgBFJO4AOIom4QisouWyy7IIQYI0UtbBEXa3lvwgiESLAHCTkMwAUJF4NYYUFnCYqSCISSHJGAgIWSbg/bOb2a+zefhw/md8/zf9z3P+n/Oc/L9fU+ZfGT1EQAAJqe9Pc4BgBECADbe/NAYRox/4u+Gbxuunjt1AmgYsBHDwqbY4z7HAaC5aIs2+gNY/rcr3iFXAcC0Z+3a0J9SfQkALFdOexzHXYuQCs7QLwnH+1/rz+YA2GNVJ4ynP3Xbnr8b8bEH7vElhy83eVSctvmi4HNfj022f9n/1/s3HbYN52/e+mLgqGeNq0pJnKAFT4EThvAJ9uqFKwHshPqgoISRaCynNojtXFclLkvpCiEqx2Ppfhj1m8eb7bNhc648NK+1qLWeFafhshd7LaRPYOzMiFnMkfyCMyX7GFs2AkBdoG3qNsQUyUBkw4vdLiPbLSR3q5P3/PmMWZ2rzPiXwNoJb2Fvg0NyzAMHP5oHbAAADw/Y8a3m6+A6uA6ug+vgOrgOroPr4Dq4Dv4/BPdla6TMrwDg+tD/8UfhDS5gcZkf2RiRoxaOzBRhuzLnKvK+xk8RVShacrCgi0UGs9hSAIjqJDzlFzIHbrF0wu8sIsYSws5zR4/E6GQtgzCUZ2Mht0VEwu+QvMqSJ6XMM2qTUwSy5CwAaJ+gUXIyeV2Ee9Wp0UmhTF7rhdmOQgI+QCXeN8lp7KycFtMoySl/MBqS8Ux0jYhC0nu4poj9SKtDkr/5YR5KtCS9gkLn6KQpjvrFIlIYitJDMOhUznJNcARBWEBQ6M5xeYpvQEqhsGtVQv9qtlCB74zko70Gpo+0OalKONrLMxlVs3j2wHTJ3/12bzClvbqN7rtvqderOMxJNP0yCyw6LmDG6r7XvApIjbhVv2ZHvtU9wZUeE0cjRrL+RT3zVeYIAfEpmGMSxZXnqNh/GxKm2XhJNQX5EyL8y9R+YVP1DU278xM5yaBhHD8PjcTVh3ILCcvt1TcyedbYQSiD1f/PkLD+KmF8KPQWag5TiJYHnlRgX9dxlXGfdo9Xu8bbEd78qFxW3k2fxECjh/eA9hRhWVrWKU985cCt5CxfunE0qp0+ZPUA5D6NPzZhsiIhiwkOwSUMrvBHug5j9gwKX/0of5VweKHhep2mNqdhq41q/OZPzWFouz7HYJQ3BRvUvthnPbl/5yjayzfLlmEyI/LhjrgU9SsqqNP8lW8V/hSvjWEpku1/yEDl2HsrXMBI/GSOFXX6733R/872OmbyH6Ibr49galaWh4ktHfL4hXAad4xO6ad9iFqwz121uld0+cm1o8PXieqak7qsISJbhkybgKopUCor6aG5hYIQK13TtPW9pvMaGUppCU5i1zQtsxV1XZG7vjwRc53PKxtx/03h3ku2+ucdfM/hDlmXdUCzTRR/kHuDsJNrNnOALWSaTMAJfgGNgQ+TmM7P0fZmFexkICMw75GNQvV5MYu4H36pF2iJY+o02xAVyG5ollecywox+TSh6/4KCKoEKTsRAqFFQDNbxtowxkOSkA+HpLkhzIHmWmzZpDSXeLPgmeUfoOL7Iw8uCw4gdoB7s/B70XlBeft5u1xJNOqAfZ7bz2p3ROuFHBsMrk9lK+lIDempkuMSM28/4DdDadSNf6wuj4amMBrp/XWTZq3J5BiljC1v00QHc0Jwe2nhos9Y0tPSbQjEx5AeF2uC67e4lCeMKuqp1oXlQqlTw0TkowpjKcjBLRUuWP8YQItZQDcGlhw0G01wwDa22owNtsGJvGq73P5S1BaWELAooTe2iVIyfeYarK/zTHUWqw1Bgq67IGTTuuT8RUGBv8mzvqgksrDCscdtPi5uUpiaER/Jf+152ePx3WAjNbIRY2spGowctvsNWVwmZ5sDYA452aqJr3tFjoTrBfzHblzGQ6eyR3tG0Pb8GgtGEVZ/TXqVJFD/Agfe5Yw+O7Fzw69Lw4F+4eWRnNBZgnPn0gtJvmP5efTqXGWoM+2oZr61xLkyp5z/BRiCavQtUbSJlb11obFlLCdGoYIw4zKaMcxJcJdMkUsjNY055aqYGm69AlK96Rh4Eafs/SGbcwIHbOaj7d2XT6zwXKe0hoMGCf879a9D4a4ANNK8JIDEDaM+MVHhjRBUZYZZiYKEw2VnUSRt8vkc6lu1iEK5hzWe18wp+9e0InlGGqu5QVGh6wCrZjb4yghu8mgbc2NlVTPWxQckMp7GkZUaBHWjW7tM7ZZYWszl0chwqcwRV17nSRPEmHgrI8E5JJLiSr1oN/c1EMZKF7/RmhuheCWtSwPu8nt7D5I+8odGcdFIZzY9mfKUBbbtDEyacksJx91Wk5t9k/Df9d6svXy0UMeOmyJ7oV1YxJb8asC0IQtjWlaF5LhL0/kmx+R79ROBPtwN0pWl+zkyKrUD5rCjqOhGhk+Zcd+MQHPYwas7Pc9TSp10hCssaTYuURFHpd7WuRVHynrSqqur+72Yfi7miO7fwMH+6KFDs/j3XoCNlZraGmMOqt1p9ycS8nIp1iwzwT+smHubK64iOKAxAsupfstcmXBXAFui/H0tYKVw62obUY44boGoFw879UR9i/NRONq3nvT0FCt/30O9mAs3vym6IyX77ZsNSLoiPoJpeoXxLnh9Wtm7LHXKwPRIqGrxsxnknO1x/0CTNkizA1VV6kwbaPxtMVG/4+Jjb/IoCzXy+niMvotFPACNjldVsQQx7AR3vmdvB/mXtoSuOnUTrRQ7aO3Ra/iTRWLc/uHc5SKSdkbSSNJBkuZ+O/ajXDNMO0vaNulbbG7RFK7KtnHxicnBT4hhdrwK0crHUTwK7vYNxX7jzpntecjuCNP7CRMu+8s53UdNiRf03z0gpmsujda3+vjEuPepjkmmUIXEg3p0I7/GoSZu07iW+FP0/FTrnYLMRHjf9oDmBYpBGwuKyPjyb0+i/fkPry1O/36AkVg/FP7JQuv/rKBO/Sr0roImDt0P9/LcmefkZFgd2mc0o95eBOZtkta+z2W81SSS9MJ/CBMQQHk2jOMOIFGmOitTBGJ5bO5dvCsw+e2i8qyJH+aGWxi++JDuQZYoJrYjF1VFeLWiclurn+7MNZpqMln0UheTv7CrLfP2jRwynkCBeVgn56zsEwFDb4fuEEFNzDtPFUkNzdN3iwOQKTP+z/01NKVnDSWB3CxAXJpp4e6iUu22C/RjXrizEqy+tqe0+HUTz4n5siVzsdciWN6pshM9vTqIxqfdtYZGtoSpssdPqbLDaBEO/e7uAi0oKoFdPy+HGjmYZQvyGZNvXE1kEN7bqVW7xQfl3aA4lTg8CD2FRhyyYJK+pI1Ii+Be7AKyizWVprm1in7axyhSYs85p0DNg5wIO9mhfbS+8pmOZtJQt5Wk2b8oP5mUuPvLPcsfzK+a9h6wkgwQFTxXv+FBrtrs6EK3pEsjS9hcH6Zh3TgULCl31syVF5UN37rQ6Z2hcOncsxaob2IXDUH3Tr3vmGx4/GEKLNgrPOo081nS4LxyMgVLKEk3/b72sdDh14GykhpYY5d6ll48kz1n/DysJqtrvjILY3cCLwASVW+5zsz/1vWXhvyYcNenXkyD6pkR5lt+sf62WJjmKkgPZNvwu5K38n5mibgYlmhm15ohye8GAcbyeVATNVp/tU7SiCYrm2jHcWc9epdrrD2u/iJTtxTJ1Nc+FIBGTWXOHO2B1Zxewp8fr1VY2SSxySwAKTYl1cr9926u4MqD3LTibOhPM2f4K58F8Z/DbGTTYyRs/ljMcJKhLlRk2Ql/raRK+Rk4v349GZHDOVIGf5/ZMUgk1K5SM3Rx44T7T9TPTagPz63l1pY2jnYcPJe593MAq0FFtDZ+IGgbZIF3eCF62Uv3Lweg/ovsjlvqNT5eAhi3v0/SL+Rh68oJs//I6H7CkEqZU13xAO9nGQtqUML+nCQ9iCgJf2eW5ozBUJAg2GeIWQrRFs3wW4b0pB3QvC1CxIjAOzVjDerBUIOrNMQpFEov+UBLvcM/+ti5hvW01e2THdcjbTSqrzJ2WtgpHF3yrh1Mlle7FZm1EDNexlKIGW8FBRo5h1N48/V07y1H7nvWAIAoqDP66u3oZqh94XxPbZt4a0qf1BYh9Je72T2Ke9Vb510tDx6OtgdZHxfk2eesvGn6odTxc+B6DFjel80ew4dd60wxYHwRCP4tfiRJ94ZzvRGLcn/f/wAgLOV/zd8/boFH63B3I3iiLpPkb8FqF066b/+XoFsK/C+BbvDB1MMHlEG2AUOnccNLUwY9M3wrvFqzGn22pJJaZU/Spi7rVFPMr+CRHueMc9UeqP/asNk8bFOh9WHvr+GzwGlPX4+GE1F//U9QSwMEFAACAAgAamGeS3Br3rpLAAAAagAAABsAAAB1bml2ZXJzYWwvdW5pdmVyc2FsLnBuZy54bWyzsa/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sCAACwCAAAFAAAAAAAAAABAAAAAAC9EQAAdW5pdmVyc2FsL3BsYXllci54bWxQSwECAAAUAAIACABpYZ5LsIcj9GwBAAD3AgAAKQAAAAAAAAABAAAAAADqFAAAdW5pdmVyc2FsL3NraW5fY3VzdG9taXphdGlvbl9zZXR0aW5ncy54bWxQSwECAAAUAAIACABqYZ5LJOD/F8QMAABjGQAAFwAAAAAAAAAAAAAAAACdFgAAdW5pdmVyc2FsL3VuaXZlcnNhbC5wbmdQSwECAAAUAAIACABqYZ5LcGveuksAAABqAAAAGwAAAAAAAAABAAAAAACWIwAAdW5pdmVyc2FsL3VuaXZlcnNhbC5wbmcueG1sUEsFBgAAAAALAAsASQMAABokAAAAAA=="/>
  <p:tag name="ISPRING_PRESENTATION_TITLE" val="2"/>
</p:tagLst>
</file>

<file path=ppt/theme/theme1.xml><?xml version="1.0" encoding="utf-8"?>
<a:theme xmlns:a="http://schemas.openxmlformats.org/drawingml/2006/main" name="第一PPT，www.1ppt.com">
  <a:themeElements>
    <a:clrScheme name="自定义 14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TotalTime>
  <Words>1205</Words>
  <Application>Microsoft Office PowerPoint</Application>
  <PresentationFormat>宽屏</PresentationFormat>
  <Paragraphs>127</Paragraphs>
  <Slides>23</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inpin heiti</vt:lpstr>
      <vt:lpstr>等线</vt:lpstr>
      <vt:lpstr>黑体</vt:lpstr>
      <vt:lpstr>微软雅黑</vt:lpstr>
      <vt:lpstr>Arial</vt:lpstr>
      <vt:lpstr>Calibri</vt:lpstr>
      <vt:lpstr>Calibri Light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英伦PPT模板</dc:title>
  <dc:creator>第一PPT</dc:creator>
  <cp:keywords>www.1ppt.com</cp:keywords>
  <dc:description>www.1ppt.com</dc:description>
  <cp:lastModifiedBy>陈 晴</cp:lastModifiedBy>
  <cp:revision>152</cp:revision>
  <dcterms:created xsi:type="dcterms:W3CDTF">2017-08-18T03:02:00Z</dcterms:created>
  <dcterms:modified xsi:type="dcterms:W3CDTF">2020-06-29T01:32:22Z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