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1" r:id="rId3"/>
    <p:sldId id="260" r:id="rId4"/>
    <p:sldId id="256" r:id="rId5"/>
    <p:sldId id="257" r:id="rId6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4"/>
  </p:normalViewPr>
  <p:slideViewPr>
    <p:cSldViewPr snapToGrid="0" snapToObjects="1">
      <p:cViewPr varScale="1">
        <p:scale>
          <a:sx n="108" d="100"/>
          <a:sy n="108" d="100"/>
        </p:scale>
        <p:origin x="-111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4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6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9685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8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4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0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5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3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1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2C5-6A67-1142-8D9E-FB6DC486E0FE}" type="datetimeFigureOut">
              <a:rPr kumimoji="1" lang="zh-CN" altLang="en-US" smtClean="0"/>
              <a:t>19/6/19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8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921229" y="1827673"/>
            <a:ext cx="7429093" cy="1138773"/>
            <a:chOff x="1896273" y="695503"/>
            <a:chExt cx="7429093" cy="1138773"/>
          </a:xfrm>
        </p:grpSpPr>
        <p:sp>
          <p:nvSpPr>
            <p:cNvPr id="6" name="文本框 5"/>
            <p:cNvSpPr txBox="1"/>
            <p:nvPr/>
          </p:nvSpPr>
          <p:spPr>
            <a:xfrm>
              <a:off x="2774014" y="695503"/>
              <a:ext cx="655135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4800" dirty="0" smtClean="0">
                  <a:solidFill>
                    <a:schemeClr val="bg1">
                      <a:lumMod val="5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计算传播学研究委员会</a:t>
              </a:r>
            </a:p>
            <a:p>
              <a:pPr algn="ctr"/>
              <a:r>
                <a:rPr kumimoji="1" lang="en-US" altLang="zh-CN" sz="2000" dirty="0" smtClean="0">
                  <a:solidFill>
                    <a:schemeClr val="accent5"/>
                  </a:solidFill>
                  <a:latin typeface="Franklin Gothic Medium"/>
                  <a:ea typeface="Hiragino Sans GB W6"/>
                  <a:cs typeface="Franklin Gothic Medium"/>
                </a:rPr>
                <a:t>Computational Communication Research Association</a:t>
              </a:r>
              <a:endParaRPr kumimoji="1" lang="zh-CN" altLang="en-US" sz="2000" dirty="0">
                <a:solidFill>
                  <a:schemeClr val="accent5"/>
                </a:solidFill>
                <a:latin typeface="Franklin Gothic Medium"/>
                <a:ea typeface="Hiragino Sans GB W6"/>
                <a:cs typeface="Franklin Gothic Medium"/>
              </a:endParaRPr>
            </a:p>
          </p:txBody>
        </p:sp>
        <p:pic>
          <p:nvPicPr>
            <p:cNvPr id="16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32568">
              <a:off x="1896273" y="827094"/>
              <a:ext cx="964732" cy="946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375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0" y="2006600"/>
            <a:ext cx="80518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568">
            <a:off x="539552" y="197653"/>
            <a:ext cx="5060678" cy="4964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45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1401" y="240103"/>
            <a:ext cx="8234262" cy="1885719"/>
            <a:chOff x="535899" y="1158057"/>
            <a:chExt cx="8234262" cy="1697147"/>
          </a:xfrm>
        </p:grpSpPr>
        <p:grpSp>
          <p:nvGrpSpPr>
            <p:cNvPr id="5" name="组 4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rgbClr val="C3D69B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18809" y="1430334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660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1" name="组 10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B7DEE8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36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6553200" y="2799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909412" y="1182963"/>
            <a:ext cx="8362878" cy="1885719"/>
            <a:chOff x="535899" y="1158057"/>
            <a:chExt cx="8362878" cy="1697147"/>
          </a:xfrm>
        </p:grpSpPr>
        <p:grpSp>
          <p:nvGrpSpPr>
            <p:cNvPr id="23" name="组 22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bg1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bg1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347425" y="1396229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2" name="组 11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>
                        <a:lumMod val="75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>
                      <a:lumMod val="75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95811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黑色 .thmx</Template>
  <TotalTime>84</TotalTime>
  <Words>45</Words>
  <Application>Microsoft Macintosh PowerPoint</Application>
  <PresentationFormat>全屏显示(16:10)</PresentationFormat>
  <Paragraphs>22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chengjun wang</dc:creator>
  <cp:lastModifiedBy>chengjun wang</cp:lastModifiedBy>
  <cp:revision>12</cp:revision>
  <dcterms:created xsi:type="dcterms:W3CDTF">2018-05-11T03:56:58Z</dcterms:created>
  <dcterms:modified xsi:type="dcterms:W3CDTF">2019-06-19T10:51:07Z</dcterms:modified>
</cp:coreProperties>
</file>