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5695"/>
  </p:normalViewPr>
  <p:slideViewPr>
    <p:cSldViewPr snapToGrid="0" snapToObjects="1">
      <p:cViewPr varScale="1">
        <p:scale>
          <a:sx n="81" d="100"/>
          <a:sy n="81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1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7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1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6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4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678-8CC3-C64C-ACFF-7ECC65F3F950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计算传播学会</a:t>
            </a:r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源文件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王成军 制作 </a:t>
            </a:r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48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568">
            <a:off x="1934133" y="2014802"/>
            <a:ext cx="1297900" cy="127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12756" y="2051221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b="1" dirty="0" smtClean="0">
                <a:latin typeface="Heiti SC Light" charset="-122"/>
                <a:ea typeface="Heiti SC Light" charset="-122"/>
                <a:cs typeface="Heiti SC Light" charset="-122"/>
              </a:rPr>
              <a:t>计算传播学研究委员会</a:t>
            </a:r>
          </a:p>
          <a:p>
            <a:pPr algn="ctr"/>
            <a:r>
              <a:rPr lang="en-US" altLang="zh-CN" b="1" dirty="0">
                <a:latin typeface="Lantinghei SC Demibold" charset="-122"/>
                <a:ea typeface="Lantinghei SC Demibold" charset="-122"/>
                <a:cs typeface="Lantinghei SC Demibold" charset="-122"/>
              </a:rPr>
              <a:t>Computational Communication Research Association</a:t>
            </a:r>
            <a:endParaRPr kumimoji="1" lang="zh-CN" altLang="en-US" b="1" dirty="0">
              <a:latin typeface="Lantinghei SC Demibold" charset="-122"/>
              <a:ea typeface="Lantinghei SC Demibold" charset="-122"/>
              <a:cs typeface="Lantinghei SC Demibold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71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568">
            <a:off x="2195654" y="148408"/>
            <a:ext cx="6498853" cy="63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9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Heiti SC Light</vt:lpstr>
      <vt:lpstr>Lantinghei SC Demibold</vt:lpstr>
      <vt:lpstr>宋体</vt:lpstr>
      <vt:lpstr>Arial</vt:lpstr>
      <vt:lpstr>Office 主题</vt:lpstr>
      <vt:lpstr>计算传播学会logo源文件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计算传播学会logo源文件</dc:title>
  <dc:creator>Microsoft Office 用户</dc:creator>
  <cp:lastModifiedBy>Microsoft Office 用户</cp:lastModifiedBy>
  <cp:revision>3</cp:revision>
  <dcterms:created xsi:type="dcterms:W3CDTF">2019-06-12T06:30:48Z</dcterms:created>
  <dcterms:modified xsi:type="dcterms:W3CDTF">2019-06-13T06:38:56Z</dcterms:modified>
</cp:coreProperties>
</file>