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60" r:id="rId3"/>
    <p:sldId id="256" r:id="rId4"/>
    <p:sldId id="257" r:id="rId5"/>
  </p:sldIdLst>
  <p:sldSz cx="9144000" cy="5715000" type="screen16x10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44"/>
  </p:normalViewPr>
  <p:slideViewPr>
    <p:cSldViewPr snapToGrid="0" snapToObjects="1">
      <p:cViewPr varScale="1">
        <p:scale>
          <a:sx n="108" d="100"/>
          <a:sy n="108" d="100"/>
        </p:scale>
        <p:origin x="-1112" y="-96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52C5-6A67-1142-8D9E-FB6DC486E0FE}" type="datetimeFigureOut">
              <a:rPr kumimoji="1" lang="zh-CN" altLang="en-US" smtClean="0"/>
              <a:t>19/6/19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BA10B-8A26-C74E-8F4B-480F9419C7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1066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52C5-6A67-1142-8D9E-FB6DC486E0FE}" type="datetimeFigureOut">
              <a:rPr kumimoji="1" lang="zh-CN" altLang="en-US" smtClean="0"/>
              <a:t>19/6/19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BA10B-8A26-C74E-8F4B-480F9419C7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59487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52C5-6A67-1142-8D9E-FB6DC486E0FE}" type="datetimeFigureOut">
              <a:rPr kumimoji="1" lang="zh-CN" altLang="en-US" smtClean="0"/>
              <a:t>19/6/19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BA10B-8A26-C74E-8F4B-480F9419C7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4633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2189685"/>
      </p:ext>
    </p:extLst>
  </p:cSld>
  <p:clrMapOvr>
    <a:masterClrMapping/>
  </p:clrMapOvr>
  <p:transition xmlns:p14="http://schemas.microsoft.com/office/powerpoint/2010/main" spd="slow" advClick="0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52C5-6A67-1142-8D9E-FB6DC486E0FE}" type="datetimeFigureOut">
              <a:rPr kumimoji="1" lang="zh-CN" altLang="en-US" smtClean="0"/>
              <a:t>19/6/19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BA10B-8A26-C74E-8F4B-480F9419C7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66823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52C5-6A67-1142-8D9E-FB6DC486E0FE}" type="datetimeFigureOut">
              <a:rPr kumimoji="1" lang="zh-CN" altLang="en-US" smtClean="0"/>
              <a:t>19/6/19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BA10B-8A26-C74E-8F4B-480F9419C7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384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52C5-6A67-1142-8D9E-FB6DC486E0FE}" type="datetimeFigureOut">
              <a:rPr kumimoji="1" lang="zh-CN" altLang="en-US" smtClean="0"/>
              <a:t>19/6/19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BA10B-8A26-C74E-8F4B-480F9419C7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59097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52C5-6A67-1142-8D9E-FB6DC486E0FE}" type="datetimeFigureOut">
              <a:rPr kumimoji="1" lang="zh-CN" altLang="en-US" smtClean="0"/>
              <a:t>19/6/19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BA10B-8A26-C74E-8F4B-480F9419C7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6495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52C5-6A67-1142-8D9E-FB6DC486E0FE}" type="datetimeFigureOut">
              <a:rPr kumimoji="1" lang="zh-CN" altLang="en-US" smtClean="0"/>
              <a:t>19/6/19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BA10B-8A26-C74E-8F4B-480F9419C7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38090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52C5-6A67-1142-8D9E-FB6DC486E0FE}" type="datetimeFigureOut">
              <a:rPr kumimoji="1" lang="zh-CN" altLang="en-US" smtClean="0"/>
              <a:t>19/6/19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BA10B-8A26-C74E-8F4B-480F9419C7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5591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52C5-6A67-1142-8D9E-FB6DC486E0FE}" type="datetimeFigureOut">
              <a:rPr kumimoji="1" lang="zh-CN" altLang="en-US" smtClean="0"/>
              <a:t>19/6/19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BA10B-8A26-C74E-8F4B-480F9419C7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1311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52C5-6A67-1142-8D9E-FB6DC486E0FE}" type="datetimeFigureOut">
              <a:rPr kumimoji="1" lang="zh-CN" altLang="en-US" smtClean="0"/>
              <a:t>19/6/19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BA10B-8A26-C74E-8F4B-480F9419C7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5127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052C5-6A67-1142-8D9E-FB6DC486E0FE}" type="datetimeFigureOut">
              <a:rPr kumimoji="1" lang="zh-CN" altLang="en-US" smtClean="0"/>
              <a:t>19/6/19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BA10B-8A26-C74E-8F4B-480F9419C7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33878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921229" y="1827673"/>
            <a:ext cx="7429093" cy="1138773"/>
            <a:chOff x="1896273" y="695503"/>
            <a:chExt cx="7429093" cy="1138773"/>
          </a:xfrm>
        </p:grpSpPr>
        <p:sp>
          <p:nvSpPr>
            <p:cNvPr id="6" name="文本框 5"/>
            <p:cNvSpPr txBox="1"/>
            <p:nvPr/>
          </p:nvSpPr>
          <p:spPr>
            <a:xfrm>
              <a:off x="2774014" y="695503"/>
              <a:ext cx="6551352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4800" dirty="0" smtClean="0">
                  <a:solidFill>
                    <a:schemeClr val="bg1">
                      <a:lumMod val="50000"/>
                    </a:schemeClr>
                  </a:solidFill>
                  <a:latin typeface="Microsoft YaHei"/>
                  <a:ea typeface="Microsoft YaHei"/>
                  <a:cs typeface="Microsoft YaHei"/>
                </a:rPr>
                <a:t>计算传播学</a:t>
              </a:r>
              <a:r>
                <a:rPr kumimoji="1" lang="zh-CN" altLang="en-US" sz="4800" dirty="0" smtClean="0">
                  <a:solidFill>
                    <a:schemeClr val="bg1">
                      <a:lumMod val="50000"/>
                    </a:schemeClr>
                  </a:solidFill>
                  <a:latin typeface="Microsoft YaHei"/>
                  <a:ea typeface="Microsoft YaHei"/>
                  <a:cs typeface="Microsoft YaHei"/>
                </a:rPr>
                <a:t>研究委员会</a:t>
              </a:r>
              <a:endParaRPr kumimoji="1" lang="zh-CN" altLang="en-US" sz="4800" dirty="0" smtClean="0">
                <a:solidFill>
                  <a:schemeClr val="bg1">
                    <a:lumMod val="50000"/>
                  </a:schemeClr>
                </a:solidFill>
                <a:latin typeface="Microsoft YaHei"/>
                <a:ea typeface="Microsoft YaHei"/>
                <a:cs typeface="Microsoft YaHei"/>
              </a:endParaRPr>
            </a:p>
            <a:p>
              <a:pPr algn="ctr"/>
              <a:r>
                <a:rPr kumimoji="1" lang="en-US" altLang="zh-CN" sz="2000" dirty="0" smtClean="0">
                  <a:solidFill>
                    <a:schemeClr val="accent5"/>
                  </a:solidFill>
                  <a:latin typeface="Franklin Gothic Medium"/>
                  <a:ea typeface="Hiragino Sans GB W6"/>
                  <a:cs typeface="Franklin Gothic Medium"/>
                </a:rPr>
                <a:t>Computational Communication Research Association</a:t>
              </a:r>
              <a:endParaRPr kumimoji="1" lang="zh-CN" altLang="en-US" sz="2000" dirty="0">
                <a:solidFill>
                  <a:schemeClr val="accent5"/>
                </a:solidFill>
                <a:latin typeface="Franklin Gothic Medium"/>
                <a:ea typeface="Hiragino Sans GB W6"/>
                <a:cs typeface="Franklin Gothic Medium"/>
              </a:endParaRPr>
            </a:p>
          </p:txBody>
        </p:sp>
        <p:pic>
          <p:nvPicPr>
            <p:cNvPr id="16" name="图片 1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732568">
              <a:off x="1896273" y="827094"/>
              <a:ext cx="964732" cy="946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53753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32568">
            <a:off x="539552" y="197653"/>
            <a:ext cx="5060678" cy="4964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5456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 3"/>
          <p:cNvGrpSpPr/>
          <p:nvPr/>
        </p:nvGrpSpPr>
        <p:grpSpPr>
          <a:xfrm>
            <a:off x="491401" y="240103"/>
            <a:ext cx="8234262" cy="1885719"/>
            <a:chOff x="535899" y="1158057"/>
            <a:chExt cx="8234262" cy="1697147"/>
          </a:xfrm>
        </p:grpSpPr>
        <p:grpSp>
          <p:nvGrpSpPr>
            <p:cNvPr id="5" name="组 4"/>
            <p:cNvGrpSpPr/>
            <p:nvPr/>
          </p:nvGrpSpPr>
          <p:grpSpPr>
            <a:xfrm>
              <a:off x="535899" y="1158057"/>
              <a:ext cx="2676280" cy="1697147"/>
              <a:chOff x="4198231" y="-114334"/>
              <a:chExt cx="3096973" cy="4645509"/>
            </a:xfrm>
          </p:grpSpPr>
          <p:sp>
            <p:nvSpPr>
              <p:cNvPr id="7" name="文本框 6"/>
              <p:cNvSpPr txBox="1"/>
              <p:nvPr/>
            </p:nvSpPr>
            <p:spPr>
              <a:xfrm>
                <a:off x="5550215" y="-114334"/>
                <a:ext cx="1744989" cy="45871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1500" b="1" dirty="0" smtClean="0">
                    <a:solidFill>
                      <a:srgbClr val="C3D69B"/>
                    </a:solidFill>
                    <a:latin typeface="Microsoft YaHei"/>
                    <a:ea typeface="Microsoft YaHei"/>
                    <a:cs typeface="Microsoft YaHei"/>
                  </a:rPr>
                  <a:t>R</a:t>
                </a:r>
                <a:endParaRPr kumimoji="1" lang="zh-CN" altLang="en-US" sz="11500" b="1" dirty="0">
                  <a:solidFill>
                    <a:srgbClr val="C3D69B"/>
                  </a:solidFill>
                  <a:latin typeface="Microsoft YaHei"/>
                  <a:ea typeface="Microsoft YaHei"/>
                  <a:cs typeface="Microsoft YaHei"/>
                </a:endParaRPr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4501475" y="-56020"/>
                <a:ext cx="2072640" cy="458719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1500" b="1" dirty="0">
                    <a:solidFill>
                      <a:srgbClr val="FF6600"/>
                    </a:solidFill>
                    <a:latin typeface="Microsoft YaHei"/>
                    <a:ea typeface="Microsoft YaHei"/>
                    <a:cs typeface="Microsoft YaHei"/>
                  </a:rPr>
                  <a:t>C</a:t>
                </a:r>
                <a:endParaRPr kumimoji="1" lang="zh-CN" altLang="en-US" sz="11500" b="1" dirty="0">
                  <a:solidFill>
                    <a:srgbClr val="FF6600"/>
                  </a:solidFill>
                  <a:latin typeface="Microsoft YaHei"/>
                  <a:ea typeface="Microsoft YaHei"/>
                  <a:cs typeface="Microsoft YaHei"/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4198231" y="789369"/>
                <a:ext cx="2096286" cy="29570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7200" dirty="0">
                    <a:solidFill>
                      <a:srgbClr val="FF6600"/>
                    </a:solidFill>
                    <a:latin typeface="Microsoft YaHei"/>
                    <a:ea typeface="Microsoft YaHei"/>
                    <a:cs typeface="Microsoft YaHei"/>
                  </a:rPr>
                  <a:t>C</a:t>
                </a:r>
                <a:endParaRPr kumimoji="1" lang="zh-CN" altLang="en-US" sz="5400" dirty="0">
                  <a:solidFill>
                    <a:srgbClr val="FF6600"/>
                  </a:solidFill>
                  <a:latin typeface="Microsoft YaHei"/>
                  <a:ea typeface="Microsoft YaHei"/>
                  <a:cs typeface="Microsoft YaHei"/>
                </a:endParaRPr>
              </a:p>
            </p:txBody>
          </p:sp>
        </p:grpSp>
        <p:sp>
          <p:nvSpPr>
            <p:cNvPr id="6" name="文本框 5"/>
            <p:cNvSpPr txBox="1"/>
            <p:nvPr/>
          </p:nvSpPr>
          <p:spPr>
            <a:xfrm>
              <a:off x="2218809" y="1430334"/>
              <a:ext cx="6551352" cy="12187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6600" dirty="0" smtClean="0">
                  <a:solidFill>
                    <a:srgbClr val="FF6600"/>
                  </a:solidFill>
                  <a:latin typeface="Microsoft YaHei"/>
                  <a:ea typeface="Microsoft YaHei"/>
                  <a:cs typeface="Microsoft YaHei"/>
                </a:rPr>
                <a:t>计算传播学会</a:t>
              </a:r>
            </a:p>
            <a:p>
              <a:pPr algn="ctr"/>
              <a:r>
                <a:rPr kumimoji="1" lang="en-US" altLang="zh-CN" sz="1600" dirty="0" smtClean="0">
                  <a:solidFill>
                    <a:srgbClr val="FF6600"/>
                  </a:solidFill>
                  <a:latin typeface="Microsoft YaHei"/>
                  <a:ea typeface="Microsoft YaHei"/>
                  <a:cs typeface="Microsoft YaHei"/>
                </a:rPr>
                <a:t>Computational Communication Research Association</a:t>
              </a:r>
              <a:endParaRPr kumimoji="1" lang="zh-CN" altLang="en-US" sz="1600" dirty="0">
                <a:solidFill>
                  <a:srgbClr val="FF6600"/>
                </a:solidFill>
                <a:latin typeface="Microsoft YaHei"/>
                <a:ea typeface="Microsoft YaHei"/>
                <a:cs typeface="Microsoft YaHei"/>
              </a:endParaRPr>
            </a:p>
          </p:txBody>
        </p:sp>
      </p:grpSp>
      <p:grpSp>
        <p:nvGrpSpPr>
          <p:cNvPr id="10" name="组 9"/>
          <p:cNvGrpSpPr/>
          <p:nvPr/>
        </p:nvGrpSpPr>
        <p:grpSpPr>
          <a:xfrm>
            <a:off x="893345" y="3068682"/>
            <a:ext cx="8004456" cy="1885719"/>
            <a:chOff x="535906" y="1158057"/>
            <a:chExt cx="8004456" cy="1697147"/>
          </a:xfrm>
        </p:grpSpPr>
        <p:grpSp>
          <p:nvGrpSpPr>
            <p:cNvPr id="11" name="组 10"/>
            <p:cNvGrpSpPr/>
            <p:nvPr/>
          </p:nvGrpSpPr>
          <p:grpSpPr>
            <a:xfrm>
              <a:off x="535906" y="1158057"/>
              <a:ext cx="2676274" cy="1697147"/>
              <a:chOff x="4198231" y="-114334"/>
              <a:chExt cx="3096973" cy="4645509"/>
            </a:xfrm>
          </p:grpSpPr>
          <p:sp>
            <p:nvSpPr>
              <p:cNvPr id="13" name="文本框 12"/>
              <p:cNvSpPr txBox="1"/>
              <p:nvPr/>
            </p:nvSpPr>
            <p:spPr>
              <a:xfrm>
                <a:off x="5550215" y="-114334"/>
                <a:ext cx="1744989" cy="45871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1500" b="1" dirty="0" smtClean="0">
                    <a:solidFill>
                      <a:schemeClr val="accent3">
                        <a:lumMod val="60000"/>
                        <a:lumOff val="40000"/>
                      </a:schemeClr>
                    </a:solidFill>
                    <a:latin typeface="Microsoft YaHei"/>
                    <a:ea typeface="Microsoft YaHei"/>
                    <a:cs typeface="Microsoft YaHei"/>
                  </a:rPr>
                  <a:t>R</a:t>
                </a:r>
                <a:endParaRPr kumimoji="1" lang="zh-CN" altLang="en-US" sz="11500" b="1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Microsoft YaHei"/>
                  <a:ea typeface="Microsoft YaHei"/>
                  <a:cs typeface="Microsoft YaHei"/>
                </a:endParaRPr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4463590" y="-56020"/>
                <a:ext cx="2072637" cy="458719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1500" b="1" dirty="0">
                    <a:solidFill>
                      <a:schemeClr val="accent5"/>
                    </a:solidFill>
                    <a:latin typeface="Microsoft YaHei"/>
                    <a:ea typeface="Microsoft YaHei"/>
                    <a:cs typeface="Microsoft YaHei"/>
                  </a:rPr>
                  <a:t>C</a:t>
                </a:r>
                <a:endParaRPr kumimoji="1" lang="zh-CN" altLang="en-US" sz="11500" b="1" dirty="0">
                  <a:solidFill>
                    <a:schemeClr val="accent5"/>
                  </a:solidFill>
                  <a:latin typeface="Microsoft YaHei"/>
                  <a:ea typeface="Microsoft YaHei"/>
                  <a:cs typeface="Microsoft YaHei"/>
                </a:endParaRPr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4198231" y="789369"/>
                <a:ext cx="2096286" cy="29570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7200" dirty="0">
                    <a:solidFill>
                      <a:schemeClr val="accent5">
                        <a:lumMod val="40000"/>
                        <a:lumOff val="60000"/>
                      </a:schemeClr>
                    </a:solidFill>
                    <a:latin typeface="Microsoft YaHei"/>
                    <a:ea typeface="Microsoft YaHei"/>
                    <a:cs typeface="Microsoft YaHei"/>
                  </a:rPr>
                  <a:t>C</a:t>
                </a:r>
                <a:endParaRPr kumimoji="1" lang="zh-CN" altLang="en-US" sz="5400" dirty="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Microsoft YaHei"/>
                  <a:ea typeface="Microsoft YaHei"/>
                  <a:cs typeface="Microsoft YaHei"/>
                </a:endParaRPr>
              </a:p>
            </p:txBody>
          </p:sp>
        </p:grpSp>
        <p:sp>
          <p:nvSpPr>
            <p:cNvPr id="12" name="文本框 11"/>
            <p:cNvSpPr txBox="1"/>
            <p:nvPr/>
          </p:nvSpPr>
          <p:spPr>
            <a:xfrm>
              <a:off x="2552571" y="1396229"/>
              <a:ext cx="5987791" cy="12187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6600" dirty="0" smtClean="0">
                  <a:solidFill>
                    <a:srgbClr val="B7DEE8"/>
                  </a:solidFill>
                  <a:latin typeface="Microsoft YaHei"/>
                  <a:ea typeface="Microsoft YaHei"/>
                  <a:cs typeface="Microsoft YaHei"/>
                </a:rPr>
                <a:t>计算传播学会</a:t>
              </a:r>
            </a:p>
            <a:p>
              <a:pPr algn="ctr"/>
              <a:r>
                <a:rPr kumimoji="1" lang="en-US" altLang="zh-CN" sz="16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Microsoft YaHei"/>
                  <a:ea typeface="Microsoft YaHei"/>
                  <a:cs typeface="Microsoft YaHei"/>
                </a:rPr>
                <a:t>Computational Communication Research Association</a:t>
              </a:r>
              <a:endParaRPr kumimoji="1" lang="zh-CN" altLang="en-US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Microsoft YaHei"/>
                <a:ea typeface="Microsoft YaHei"/>
                <a:cs typeface="Microsoft YaHe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1366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23"/>
          <p:cNvSpPr txBox="1"/>
          <p:nvPr/>
        </p:nvSpPr>
        <p:spPr>
          <a:xfrm>
            <a:off x="6553200" y="279964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grpSp>
        <p:nvGrpSpPr>
          <p:cNvPr id="2" name="组 1"/>
          <p:cNvGrpSpPr/>
          <p:nvPr/>
        </p:nvGrpSpPr>
        <p:grpSpPr>
          <a:xfrm>
            <a:off x="909412" y="1182963"/>
            <a:ext cx="8362878" cy="1885719"/>
            <a:chOff x="535899" y="1158057"/>
            <a:chExt cx="8362878" cy="1697147"/>
          </a:xfrm>
        </p:grpSpPr>
        <p:grpSp>
          <p:nvGrpSpPr>
            <p:cNvPr id="23" name="组 22"/>
            <p:cNvGrpSpPr/>
            <p:nvPr/>
          </p:nvGrpSpPr>
          <p:grpSpPr>
            <a:xfrm>
              <a:off x="535899" y="1158057"/>
              <a:ext cx="2676280" cy="1697147"/>
              <a:chOff x="4198231" y="-114334"/>
              <a:chExt cx="3096973" cy="4645509"/>
            </a:xfrm>
          </p:grpSpPr>
          <p:sp>
            <p:nvSpPr>
              <p:cNvPr id="9" name="文本框 8"/>
              <p:cNvSpPr txBox="1"/>
              <p:nvPr/>
            </p:nvSpPr>
            <p:spPr>
              <a:xfrm>
                <a:off x="5550215" y="-114334"/>
                <a:ext cx="1744989" cy="45871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1500" b="1" dirty="0" smtClean="0">
                    <a:solidFill>
                      <a:schemeClr val="bg1"/>
                    </a:solidFill>
                    <a:latin typeface="Microsoft YaHei"/>
                    <a:ea typeface="Microsoft YaHei"/>
                    <a:cs typeface="Microsoft YaHei"/>
                  </a:rPr>
                  <a:t>R</a:t>
                </a:r>
                <a:endParaRPr kumimoji="1" lang="zh-CN" altLang="en-US" sz="11500" b="1" dirty="0">
                  <a:solidFill>
                    <a:schemeClr val="bg1"/>
                  </a:solidFill>
                  <a:latin typeface="Microsoft YaHei"/>
                  <a:ea typeface="Microsoft YaHei"/>
                  <a:cs typeface="Microsoft YaHei"/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4501475" y="-56020"/>
                <a:ext cx="2072640" cy="45871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1500" b="1" dirty="0">
                    <a:solidFill>
                      <a:srgbClr val="FFFFFF"/>
                    </a:solidFill>
                    <a:latin typeface="Microsoft YaHei"/>
                    <a:ea typeface="Microsoft YaHei"/>
                    <a:cs typeface="Microsoft YaHei"/>
                  </a:rPr>
                  <a:t>C</a:t>
                </a:r>
                <a:endParaRPr kumimoji="1" lang="zh-CN" altLang="en-US" sz="11500" b="1" dirty="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</a:endParaRPr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4198231" y="789369"/>
                <a:ext cx="2096286" cy="29570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7200" dirty="0">
                    <a:solidFill>
                      <a:srgbClr val="FFFFFF"/>
                    </a:solidFill>
                    <a:latin typeface="Microsoft YaHei"/>
                    <a:ea typeface="Microsoft YaHei"/>
                    <a:cs typeface="Microsoft YaHei"/>
                  </a:rPr>
                  <a:t>C</a:t>
                </a:r>
                <a:endParaRPr kumimoji="1" lang="zh-CN" altLang="en-US" sz="5400" dirty="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</a:endParaRPr>
              </a:p>
            </p:txBody>
          </p:sp>
        </p:grpSp>
        <p:sp>
          <p:nvSpPr>
            <p:cNvPr id="25" name="文本框 24"/>
            <p:cNvSpPr txBox="1"/>
            <p:nvPr/>
          </p:nvSpPr>
          <p:spPr>
            <a:xfrm>
              <a:off x="2347425" y="1396229"/>
              <a:ext cx="6551352" cy="12187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6600" dirty="0" smtClean="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</a:rPr>
                <a:t>计算传播学会</a:t>
              </a:r>
            </a:p>
            <a:p>
              <a:pPr algn="ctr"/>
              <a:r>
                <a:rPr kumimoji="1" lang="en-US" altLang="zh-CN" sz="1600" dirty="0" smtClean="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</a:rPr>
                <a:t>Computational Communication Research Association</a:t>
              </a:r>
              <a:endParaRPr kumimoji="1" lang="zh-CN" altLang="en-US" sz="1600" dirty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</a:endParaRPr>
            </a:p>
          </p:txBody>
        </p:sp>
      </p:grpSp>
      <p:grpSp>
        <p:nvGrpSpPr>
          <p:cNvPr id="11" name="组 10"/>
          <p:cNvGrpSpPr/>
          <p:nvPr/>
        </p:nvGrpSpPr>
        <p:grpSpPr>
          <a:xfrm>
            <a:off x="893345" y="3068682"/>
            <a:ext cx="8004456" cy="1885719"/>
            <a:chOff x="535906" y="1158057"/>
            <a:chExt cx="8004456" cy="1697147"/>
          </a:xfrm>
        </p:grpSpPr>
        <p:grpSp>
          <p:nvGrpSpPr>
            <p:cNvPr id="12" name="组 11"/>
            <p:cNvGrpSpPr/>
            <p:nvPr/>
          </p:nvGrpSpPr>
          <p:grpSpPr>
            <a:xfrm>
              <a:off x="535906" y="1158057"/>
              <a:ext cx="2676274" cy="1697147"/>
              <a:chOff x="4198231" y="-114334"/>
              <a:chExt cx="3096973" cy="4645509"/>
            </a:xfrm>
          </p:grpSpPr>
          <p:sp>
            <p:nvSpPr>
              <p:cNvPr id="14" name="文本框 13"/>
              <p:cNvSpPr txBox="1"/>
              <p:nvPr/>
            </p:nvSpPr>
            <p:spPr>
              <a:xfrm>
                <a:off x="5550215" y="-114334"/>
                <a:ext cx="1744989" cy="45871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1500" b="1" dirty="0" smtClean="0">
                    <a:solidFill>
                      <a:schemeClr val="accent3">
                        <a:lumMod val="60000"/>
                        <a:lumOff val="40000"/>
                      </a:schemeClr>
                    </a:solidFill>
                    <a:latin typeface="Microsoft YaHei"/>
                    <a:ea typeface="Microsoft YaHei"/>
                    <a:cs typeface="Microsoft YaHei"/>
                  </a:rPr>
                  <a:t>R</a:t>
                </a:r>
                <a:endParaRPr kumimoji="1" lang="zh-CN" altLang="en-US" sz="11500" b="1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Microsoft YaHei"/>
                  <a:ea typeface="Microsoft YaHei"/>
                  <a:cs typeface="Microsoft YaHei"/>
                </a:endParaRPr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4463590" y="-56020"/>
                <a:ext cx="2072637" cy="458719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1500" b="1" dirty="0">
                    <a:solidFill>
                      <a:schemeClr val="accent5">
                        <a:lumMod val="75000"/>
                      </a:schemeClr>
                    </a:solidFill>
                    <a:latin typeface="Microsoft YaHei"/>
                    <a:ea typeface="Microsoft YaHei"/>
                    <a:cs typeface="Microsoft YaHei"/>
                  </a:rPr>
                  <a:t>C</a:t>
                </a:r>
                <a:endParaRPr kumimoji="1" lang="zh-CN" altLang="en-US" sz="11500" b="1" dirty="0">
                  <a:solidFill>
                    <a:schemeClr val="accent5">
                      <a:lumMod val="75000"/>
                    </a:schemeClr>
                  </a:solidFill>
                  <a:latin typeface="Microsoft YaHei"/>
                  <a:ea typeface="Microsoft YaHei"/>
                  <a:cs typeface="Microsoft YaHei"/>
                </a:endParaRPr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4198231" y="789369"/>
                <a:ext cx="2096286" cy="29570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7200" dirty="0">
                    <a:solidFill>
                      <a:srgbClr val="FF6600"/>
                    </a:solidFill>
                    <a:latin typeface="Microsoft YaHei"/>
                    <a:ea typeface="Microsoft YaHei"/>
                    <a:cs typeface="Microsoft YaHei"/>
                  </a:rPr>
                  <a:t>C</a:t>
                </a:r>
                <a:endParaRPr kumimoji="1" lang="zh-CN" altLang="en-US" sz="5400" dirty="0">
                  <a:solidFill>
                    <a:srgbClr val="FF6600"/>
                  </a:solidFill>
                  <a:latin typeface="Microsoft YaHei"/>
                  <a:ea typeface="Microsoft YaHei"/>
                  <a:cs typeface="Microsoft YaHei"/>
                </a:endParaRPr>
              </a:p>
            </p:txBody>
          </p:sp>
        </p:grpSp>
        <p:sp>
          <p:nvSpPr>
            <p:cNvPr id="13" name="文本框 12"/>
            <p:cNvSpPr txBox="1"/>
            <p:nvPr/>
          </p:nvSpPr>
          <p:spPr>
            <a:xfrm>
              <a:off x="2552571" y="1396229"/>
              <a:ext cx="5987791" cy="12187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6600" dirty="0" smtClean="0">
                  <a:solidFill>
                    <a:srgbClr val="C3D69B"/>
                  </a:solidFill>
                  <a:latin typeface="Microsoft YaHei"/>
                  <a:ea typeface="Microsoft YaHei"/>
                  <a:cs typeface="Microsoft YaHei"/>
                </a:rPr>
                <a:t>计算传播学会</a:t>
              </a:r>
            </a:p>
            <a:p>
              <a:pPr algn="ctr"/>
              <a:r>
                <a:rPr kumimoji="1" lang="en-US" altLang="zh-CN" sz="16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Microsoft YaHei"/>
                  <a:ea typeface="Microsoft YaHei"/>
                  <a:cs typeface="Microsoft YaHei"/>
                </a:rPr>
                <a:t>Computational Communication Research Association</a:t>
              </a:r>
              <a:endParaRPr kumimoji="1" lang="zh-CN" altLang="en-US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Microsoft YaHei"/>
                <a:ea typeface="Microsoft YaHei"/>
                <a:cs typeface="Microsoft YaHe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3095811"/>
      </p:ext>
    </p:extLst>
  </p:cSld>
  <p:clrMapOvr>
    <a:masterClrMapping/>
  </p:clrMapOvr>
  <p:transition xmlns:p14="http://schemas.microsoft.com/office/powerpoint/2010/main" spd="slow" advClick="0">
    <p:fade/>
  </p:transition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45</Words>
  <Application>Microsoft Macintosh PowerPoint</Application>
  <PresentationFormat>全屏显示(16:10)</PresentationFormat>
  <Paragraphs>22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Company>nju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logo</dc:title>
  <dc:creator>chengjun wang</dc:creator>
  <cp:lastModifiedBy>chengjun wang</cp:lastModifiedBy>
  <cp:revision>11</cp:revision>
  <dcterms:created xsi:type="dcterms:W3CDTF">2018-05-11T03:56:58Z</dcterms:created>
  <dcterms:modified xsi:type="dcterms:W3CDTF">2019-06-19T10:46:43Z</dcterms:modified>
</cp:coreProperties>
</file>