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5715000" type="screen16x1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656" y="-11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48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633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89685"/>
      </p:ext>
    </p:extLst>
  </p:cSld>
  <p:clrMapOvr>
    <a:masterClrMapping/>
  </p:clrMapOvr>
  <p:transition xmlns:p14="http://schemas.microsoft.com/office/powerpoint/2010/main" spd="slow" advClick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682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8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097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49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09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59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131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51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52C5-6A67-1142-8D9E-FB6DC486E0FE}" type="datetimeFigureOut">
              <a:rPr kumimoji="1" lang="zh-CN" altLang="en-US" smtClean="0"/>
              <a:t>18/5/11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BA10B-8A26-C74E-8F4B-480F9419C7A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87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 3"/>
          <p:cNvGrpSpPr/>
          <p:nvPr/>
        </p:nvGrpSpPr>
        <p:grpSpPr>
          <a:xfrm>
            <a:off x="491401" y="240103"/>
            <a:ext cx="8234262" cy="1885719"/>
            <a:chOff x="535899" y="1158057"/>
            <a:chExt cx="8234262" cy="1697147"/>
          </a:xfrm>
        </p:grpSpPr>
        <p:grpSp>
          <p:nvGrpSpPr>
            <p:cNvPr id="5" name="组 4"/>
            <p:cNvGrpSpPr/>
            <p:nvPr/>
          </p:nvGrpSpPr>
          <p:grpSpPr>
            <a:xfrm>
              <a:off x="535899" y="1158057"/>
              <a:ext cx="2676280" cy="1697147"/>
              <a:chOff x="4198231" y="-114334"/>
              <a:chExt cx="3096973" cy="4645509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rgbClr val="C3D69B"/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rgbClr val="C3D69B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01475" y="-56020"/>
                <a:ext cx="2072640" cy="4587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rgbClr val="FF6600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rgbClr val="FF6600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218809" y="1430334"/>
              <a:ext cx="6551352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rgbClr val="FF6600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893345" y="3068682"/>
            <a:ext cx="8004456" cy="1885719"/>
            <a:chOff x="535906" y="1158057"/>
            <a:chExt cx="8004456" cy="1697147"/>
          </a:xfrm>
        </p:grpSpPr>
        <p:grpSp>
          <p:nvGrpSpPr>
            <p:cNvPr id="11" name="组 10"/>
            <p:cNvGrpSpPr/>
            <p:nvPr/>
          </p:nvGrpSpPr>
          <p:grpSpPr>
            <a:xfrm>
              <a:off x="535906" y="1158057"/>
              <a:ext cx="2676274" cy="1697147"/>
              <a:chOff x="4198231" y="-114334"/>
              <a:chExt cx="3096973" cy="4645509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463590" y="-56020"/>
                <a:ext cx="2072637" cy="4587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chemeClr val="accent5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chemeClr val="accent5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2552571" y="1396229"/>
              <a:ext cx="5987791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B7DEE8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36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6553200" y="27996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grpSp>
        <p:nvGrpSpPr>
          <p:cNvPr id="2" name="组 1"/>
          <p:cNvGrpSpPr/>
          <p:nvPr/>
        </p:nvGrpSpPr>
        <p:grpSpPr>
          <a:xfrm>
            <a:off x="909412" y="1182963"/>
            <a:ext cx="8362878" cy="1885719"/>
            <a:chOff x="535899" y="1158057"/>
            <a:chExt cx="8362878" cy="1697147"/>
          </a:xfrm>
        </p:grpSpPr>
        <p:grpSp>
          <p:nvGrpSpPr>
            <p:cNvPr id="23" name="组 22"/>
            <p:cNvGrpSpPr/>
            <p:nvPr/>
          </p:nvGrpSpPr>
          <p:grpSpPr>
            <a:xfrm>
              <a:off x="535899" y="1158057"/>
              <a:ext cx="2676280" cy="1697147"/>
              <a:chOff x="4198231" y="-114334"/>
              <a:chExt cx="3096973" cy="4645509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chemeClr val="bg1"/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chemeClr val="bg1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4501475" y="-56020"/>
                <a:ext cx="2072640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rgbClr val="FFFFFF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2347425" y="1396229"/>
              <a:ext cx="6551352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rgbClr val="FFFFFF"/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893345" y="3068682"/>
            <a:ext cx="8004456" cy="1885719"/>
            <a:chOff x="535906" y="1158057"/>
            <a:chExt cx="8004456" cy="1697147"/>
          </a:xfrm>
        </p:grpSpPr>
        <p:grpSp>
          <p:nvGrpSpPr>
            <p:cNvPr id="12" name="组 11"/>
            <p:cNvGrpSpPr/>
            <p:nvPr/>
          </p:nvGrpSpPr>
          <p:grpSpPr>
            <a:xfrm>
              <a:off x="535906" y="1158057"/>
              <a:ext cx="2676274" cy="1697147"/>
              <a:chOff x="4198231" y="-114334"/>
              <a:chExt cx="3096973" cy="4645509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5550215" y="-114334"/>
                <a:ext cx="1744989" cy="4587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 smtClean="0">
                    <a:solidFill>
                      <a:schemeClr val="accent3">
                        <a:lumMod val="60000"/>
                        <a:lumOff val="40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R</a:t>
                </a:r>
                <a:endParaRPr kumimoji="1" lang="zh-CN" altLang="en-US" sz="115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4463590" y="-56020"/>
                <a:ext cx="2072637" cy="45871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500" b="1" dirty="0">
                    <a:solidFill>
                      <a:schemeClr val="accent5">
                        <a:lumMod val="75000"/>
                      </a:schemeClr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11500" b="1" dirty="0">
                  <a:solidFill>
                    <a:schemeClr val="accent5">
                      <a:lumMod val="75000"/>
                    </a:schemeClr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198231" y="789369"/>
                <a:ext cx="2096286" cy="2957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7200" dirty="0">
                    <a:solidFill>
                      <a:srgbClr val="FF6600"/>
                    </a:solidFill>
                    <a:latin typeface="Microsoft YaHei"/>
                    <a:ea typeface="Microsoft YaHei"/>
                    <a:cs typeface="Microsoft YaHei"/>
                  </a:rPr>
                  <a:t>C</a:t>
                </a:r>
                <a:endParaRPr kumimoji="1" lang="zh-CN" altLang="en-US" sz="5400" dirty="0">
                  <a:solidFill>
                    <a:srgbClr val="FF6600"/>
                  </a:solidFill>
                  <a:latin typeface="Microsoft YaHei"/>
                  <a:ea typeface="Microsoft YaHei"/>
                  <a:cs typeface="Microsoft YaHei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2552571" y="1396229"/>
              <a:ext cx="5987791" cy="121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6600" dirty="0" smtClean="0">
                  <a:solidFill>
                    <a:srgbClr val="C3D69B"/>
                  </a:solidFill>
                  <a:latin typeface="Microsoft YaHei"/>
                  <a:ea typeface="Microsoft YaHei"/>
                  <a:cs typeface="Microsoft YaHei"/>
                </a:rPr>
                <a:t>计算传播学会</a:t>
              </a:r>
            </a:p>
            <a:p>
              <a:pPr algn="ctr"/>
              <a:r>
                <a:rPr kumimoji="1" lang="en-US" altLang="zh-CN" sz="1600" dirty="0" smtClean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icrosoft YaHei"/>
                  <a:ea typeface="Microsoft YaHei"/>
                  <a:cs typeface="Microsoft YaHei"/>
                </a:rPr>
                <a:t>Computational Communication Research Association</a:t>
              </a:r>
              <a:endParaRPr kumimoji="1" lang="zh-CN" alt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latin typeface="Microsoft YaHei"/>
                <a:ea typeface="Microsoft YaHei"/>
                <a:cs typeface="Microsoft YaHe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095811"/>
      </p:ext>
    </p:extLst>
  </p:cSld>
  <p:clrMapOvr>
    <a:masterClrMapping/>
  </p:clrMapOvr>
  <p:transition xmlns:p14="http://schemas.microsoft.com/office/powerpoint/2010/main" spd="slow" advClick="0">
    <p:fade/>
  </p:transition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Macintosh PowerPoint</Application>
  <PresentationFormat>全屏显示(16:10)</PresentationFormat>
  <Paragraphs>20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Company>nju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chengjun wang</dc:creator>
  <cp:lastModifiedBy>chengjun wang</cp:lastModifiedBy>
  <cp:revision>5</cp:revision>
  <dcterms:created xsi:type="dcterms:W3CDTF">2018-05-11T03:56:58Z</dcterms:created>
  <dcterms:modified xsi:type="dcterms:W3CDTF">2018-05-11T04:08:16Z</dcterms:modified>
</cp:coreProperties>
</file>