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44"/>
  </p:normalViewPr>
  <p:slideViewPr>
    <p:cSldViewPr snapToGrid="0" snapToObjects="1">
      <p:cViewPr varScale="1">
        <p:scale>
          <a:sx n="107" d="100"/>
          <a:sy n="107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94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320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417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38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9352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87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991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7754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316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467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61678-8CC3-C64C-ACFF-7ECC65F3F950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9645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61678-8CC3-C64C-ACFF-7ECC65F3F950}" type="datetimeFigureOut">
              <a:rPr kumimoji="1" lang="zh-CN" altLang="en-US" smtClean="0"/>
              <a:t>2019/6/12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0D964-FE44-454A-865A-E56204BD433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2138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计算传播学会</a:t>
            </a:r>
            <a:r>
              <a:rPr kumimoji="1" lang="en-US" altLang="zh-CN" dirty="0" smtClean="0"/>
              <a:t>logo</a:t>
            </a:r>
            <a:r>
              <a:rPr kumimoji="1" lang="zh-CN" altLang="en-US" dirty="0" smtClean="0"/>
              <a:t>源文件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 smtClean="0"/>
          </a:p>
          <a:p>
            <a:r>
              <a:rPr kumimoji="1" lang="zh-CN" altLang="en-US" dirty="0" smtClean="0"/>
              <a:t>王成军 制作 </a:t>
            </a:r>
            <a:r>
              <a:rPr kumimoji="1" lang="en-US" altLang="zh-CN" dirty="0" smtClean="0"/>
              <a:t>2015</a:t>
            </a:r>
            <a:r>
              <a:rPr kumimoji="1" lang="zh-CN" altLang="en-US" dirty="0" smtClean="0"/>
              <a:t>年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5484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732568">
            <a:off x="1203357" y="847934"/>
            <a:ext cx="5323115" cy="5221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9716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Macintosh PowerPoint</Application>
  <PresentationFormat>宽屏</PresentationFormat>
  <Paragraphs>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Calibri Light</vt:lpstr>
      <vt:lpstr>宋体</vt:lpstr>
      <vt:lpstr>Arial</vt:lpstr>
      <vt:lpstr>Calibri</vt:lpstr>
      <vt:lpstr>Office 主题</vt:lpstr>
      <vt:lpstr>计算传播学会logo源文件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计算传播学会logo源文件</dc:title>
  <dc:creator>Microsoft Office 用户</dc:creator>
  <cp:lastModifiedBy>Microsoft Office 用户</cp:lastModifiedBy>
  <cp:revision>1</cp:revision>
  <dcterms:created xsi:type="dcterms:W3CDTF">2019-06-12T06:30:48Z</dcterms:created>
  <dcterms:modified xsi:type="dcterms:W3CDTF">2019-06-12T06:33:05Z</dcterms:modified>
</cp:coreProperties>
</file>