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972" r:id="rId3"/>
  </p:sldMasterIdLst>
  <p:notesMasterIdLst>
    <p:notesMasterId r:id="rId7"/>
  </p:notesMasterIdLst>
  <p:sldIdLst>
    <p:sldId id="347" r:id="rId4"/>
    <p:sldId id="286"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91EA"/>
    <a:srgbClr val="FF0000"/>
    <a:srgbClr val="00B41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4660"/>
  </p:normalViewPr>
  <p:slideViewPr>
    <p:cSldViewPr>
      <p:cViewPr varScale="1">
        <p:scale>
          <a:sx n="68" d="100"/>
          <a:sy n="68" d="100"/>
        </p:scale>
        <p:origin x="15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A6E38-82B1-47BB-A812-313B295FEFF2}" type="datetimeFigureOut">
              <a:rPr lang="en-US" smtClean="0"/>
              <a:pPr/>
              <a:t>12/18/2019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89E94-532B-494D-AD7A-712B16D9F5AA}" type="slidenum">
              <a:rPr lang="en-US" smtClean="0"/>
              <a:pPr/>
              <a:t>‹nº›</a:t>
            </a:fld>
            <a:endParaRPr lang="en-US"/>
          </a:p>
        </p:txBody>
      </p:sp>
    </p:spTree>
    <p:extLst>
      <p:ext uri="{BB962C8B-B14F-4D97-AF65-F5344CB8AC3E}">
        <p14:creationId xmlns:p14="http://schemas.microsoft.com/office/powerpoint/2010/main" val="135109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‹nº›</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67604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25531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11005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44481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9591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4153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792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7363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42628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08377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9561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45F7-77F9-4401-AA0E-BF14C26D8903}" type="datetimeFigureOut">
              <a:rPr lang="en-US" smtClean="0"/>
              <a:pPr/>
              <a:t>12/18/2019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E0586-5A1C-41FD-AA9D-07A4E729E633}"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pPr/>
              <a:t>12/18/2019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solidFill>
                  <a:prstClr val="black">
                    <a:tint val="75000"/>
                  </a:prstClr>
                </a:solidFill>
              </a:rPr>
              <a:pPr/>
              <a:t>12/18/2019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31609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txBox="1">
            <a:spLocks noChangeArrowheads="1"/>
          </p:cNvSpPr>
          <p:nvPr/>
        </p:nvSpPr>
        <p:spPr>
          <a:xfrm>
            <a:off x="533400" y="228600"/>
            <a:ext cx="7010400" cy="952500"/>
          </a:xfrm>
          <a:prstGeom prst="rect">
            <a:avLst/>
          </a:prstGeom>
          <a:noFill/>
          <a:ex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bg1"/>
                </a:solidFill>
                <a:effectLst>
                  <a:outerShdw blurRad="38100" dist="38100" dir="2700000" algn="tl">
                    <a:srgbClr val="000000">
                      <a:alpha val="43137"/>
                    </a:srgbClr>
                  </a:outerShdw>
                </a:effectLst>
              </a:rPr>
              <a:t>Understanding our world</a:t>
            </a:r>
            <a:endParaRPr lang="ru-RU" sz="4800" dirty="0">
              <a:solidFill>
                <a:schemeClr val="bg1"/>
              </a:solidFill>
              <a:effectLst>
                <a:outerShdw blurRad="38100" dist="38100" dir="2700000" algn="tl">
                  <a:srgbClr val="000000">
                    <a:alpha val="43137"/>
                  </a:srgbClr>
                </a:outerShdw>
              </a:effectLst>
            </a:endParaRPr>
          </a:p>
        </p:txBody>
      </p:sp>
      <p:sp>
        <p:nvSpPr>
          <p:cNvPr id="7" name="Rectangle 8"/>
          <p:cNvSpPr txBox="1">
            <a:spLocks noChangeArrowheads="1"/>
          </p:cNvSpPr>
          <p:nvPr/>
        </p:nvSpPr>
        <p:spPr>
          <a:xfrm>
            <a:off x="533400" y="1066800"/>
            <a:ext cx="2819400" cy="609600"/>
          </a:xfrm>
          <a:prstGeom prst="rect">
            <a:avLst/>
          </a:prstGeom>
          <a:noFill/>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dirty="0">
                <a:solidFill>
                  <a:schemeClr val="bg1"/>
                </a:solidFill>
                <a:effectLst>
                  <a:outerShdw blurRad="38100" dist="38100" dir="2700000" algn="tl">
                    <a:srgbClr val="000000">
                      <a:alpha val="43137"/>
                    </a:srgbClr>
                  </a:outerShdw>
                </a:effectLst>
              </a:rPr>
              <a:t>Matheus N. Gomes</a:t>
            </a:r>
            <a:endParaRPr lang="ru-RU" sz="26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99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362200" y="838200"/>
            <a:ext cx="6553200" cy="715963"/>
          </a:xfrm>
        </p:spPr>
        <p:txBody>
          <a:bodyPr/>
          <a:lstStyle/>
          <a:p>
            <a:pPr algn="l"/>
            <a:r>
              <a:rPr lang="en-US" sz="3600" dirty="0">
                <a:solidFill>
                  <a:srgbClr val="4D4D4D"/>
                </a:solidFill>
              </a:rPr>
              <a:t>Summary</a:t>
            </a:r>
          </a:p>
        </p:txBody>
      </p:sp>
      <p:sp>
        <p:nvSpPr>
          <p:cNvPr id="4" name="TextBox 3"/>
          <p:cNvSpPr txBox="1"/>
          <p:nvPr/>
        </p:nvSpPr>
        <p:spPr>
          <a:xfrm>
            <a:off x="2286000" y="1752600"/>
            <a:ext cx="6629400" cy="1261884"/>
          </a:xfrm>
          <a:prstGeom prst="rect">
            <a:avLst/>
          </a:prstGeom>
          <a:noFill/>
        </p:spPr>
        <p:txBody>
          <a:bodyPr wrap="square" rtlCol="0">
            <a:spAutoFit/>
          </a:bodyPr>
          <a:lstStyle/>
          <a:p>
            <a:pPr marL="285750" indent="-285750">
              <a:buFont typeface="Arial" pitchFamily="34" charset="0"/>
              <a:buChar char="•"/>
            </a:pPr>
            <a:r>
              <a:rPr lang="en-US" sz="1900" dirty="0">
                <a:solidFill>
                  <a:schemeClr val="tx1">
                    <a:lumMod val="65000"/>
                    <a:lumOff val="35000"/>
                  </a:schemeClr>
                </a:solidFill>
              </a:rPr>
              <a:t>Introduction</a:t>
            </a:r>
          </a:p>
          <a:p>
            <a:pPr marL="285750" indent="-285750">
              <a:buFont typeface="Arial" pitchFamily="34" charset="0"/>
              <a:buChar char="•"/>
            </a:pPr>
            <a:r>
              <a:rPr lang="en-US" sz="1900" dirty="0">
                <a:solidFill>
                  <a:schemeClr val="tx1">
                    <a:lumMod val="65000"/>
                    <a:lumOff val="35000"/>
                  </a:schemeClr>
                </a:solidFill>
              </a:rPr>
              <a:t>Gross Domestic Product and Human Development index</a:t>
            </a:r>
          </a:p>
          <a:p>
            <a:pPr marL="285750" indent="-285750">
              <a:buFont typeface="Arial" pitchFamily="34" charset="0"/>
              <a:buChar char="•"/>
            </a:pPr>
            <a:r>
              <a:rPr lang="en-US" sz="1900" dirty="0">
                <a:solidFill>
                  <a:schemeClr val="tx1">
                    <a:lumMod val="65000"/>
                    <a:lumOff val="35000"/>
                  </a:schemeClr>
                </a:solidFill>
              </a:rPr>
              <a:t>Conclusion </a:t>
            </a:r>
          </a:p>
          <a:p>
            <a:pPr marL="285750" indent="-285750">
              <a:buFont typeface="Arial" pitchFamily="34" charset="0"/>
              <a:buChar char="•"/>
            </a:pPr>
            <a:r>
              <a:rPr lang="en-US" sz="1900" dirty="0">
                <a:solidFill>
                  <a:schemeClr val="tx1">
                    <a:lumMod val="65000"/>
                    <a:lumOff val="35000"/>
                  </a:schemeClr>
                </a:solidFill>
              </a:rPr>
              <a:t>Data sources and references</a:t>
            </a:r>
          </a:p>
        </p:txBody>
      </p:sp>
    </p:spTree>
    <p:extLst>
      <p:ext uri="{BB962C8B-B14F-4D97-AF65-F5344CB8AC3E}">
        <p14:creationId xmlns:p14="http://schemas.microsoft.com/office/powerpoint/2010/main" val="199473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43000" y="1041400"/>
            <a:ext cx="7010400" cy="4165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ct val="160000"/>
              </a:lnSpc>
            </a:pPr>
            <a:r>
              <a:rPr lang="en-US" altLang="ko-KR" sz="1400" dirty="0">
                <a:solidFill>
                  <a:schemeClr val="tx1">
                    <a:lumMod val="95000"/>
                    <a:lumOff val="5000"/>
                  </a:schemeClr>
                </a:solidFill>
                <a:latin typeface="Arial" charset="0"/>
                <a:ea typeface="굴림" pitchFamily="34" charset="-127"/>
              </a:rPr>
              <a:t>	Is money blame for inequality? Maybe you asked or listened this question. We human have evolving each day and creating new things to improve our life and money was and is very important to do it.</a:t>
            </a:r>
            <a:endParaRPr lang="en-US" sz="1400" dirty="0">
              <a:solidFill>
                <a:schemeClr val="tx1">
                  <a:lumMod val="95000"/>
                  <a:lumOff val="5000"/>
                </a:schemeClr>
              </a:solidFill>
              <a:latin typeface="Arial" charset="0"/>
              <a:ea typeface="굴림" pitchFamily="34" charset="-127"/>
            </a:endParaRPr>
          </a:p>
        </p:txBody>
      </p:sp>
      <p:sp>
        <p:nvSpPr>
          <p:cNvPr id="5" name="AutoShape 68"/>
          <p:cNvSpPr>
            <a:spLocks noChangeArrowheads="1"/>
          </p:cNvSpPr>
          <p:nvPr/>
        </p:nvSpPr>
        <p:spPr bwMode="gray">
          <a:xfrm>
            <a:off x="1143000" y="3810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defRPr/>
            </a:pPr>
            <a:r>
              <a:rPr kumimoji="1" lang="en-US" altLang="ko-KR" sz="3500" dirty="0">
                <a:solidFill>
                  <a:schemeClr val="tx1">
                    <a:lumMod val="95000"/>
                    <a:lumOff val="5000"/>
                  </a:schemeClr>
                </a:solidFill>
                <a:ea typeface="굴림" pitchFamily="34" charset="-127"/>
              </a:rPr>
              <a:t>Introduction</a:t>
            </a:r>
          </a:p>
        </p:txBody>
      </p:sp>
    </p:spTree>
  </p:cSld>
  <p:clrMapOvr>
    <a:masterClrMapping/>
  </p:clrMapOvr>
</p:sld>
</file>

<file path=ppt/theme/theme1.xml><?xml version="1.0" encoding="utf-8"?>
<a:theme xmlns:a="http://schemas.openxmlformats.org/drawingml/2006/main" name="Office Theme">
  <a:themeElements>
    <a:clrScheme name="Custom0">
      <a:dk1>
        <a:sysClr val="windowText" lastClr="000000"/>
      </a:dk1>
      <a:lt1>
        <a:sysClr val="window" lastClr="FFFFFF"/>
      </a:lt1>
      <a:dk2>
        <a:srgbClr val="6D787D"/>
      </a:dk2>
      <a:lt2>
        <a:srgbClr val="EEECE1"/>
      </a:lt2>
      <a:accent1>
        <a:srgbClr val="666666"/>
      </a:accent1>
      <a:accent2>
        <a:srgbClr val="848484"/>
      </a:accent2>
      <a:accent3>
        <a:srgbClr val="AEAEAE"/>
      </a:accent3>
      <a:accent4>
        <a:srgbClr val="CFCFCF"/>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0">
      <a:dk1>
        <a:sysClr val="windowText" lastClr="000000"/>
      </a:dk1>
      <a:lt1>
        <a:sysClr val="window" lastClr="FFFFFF"/>
      </a:lt1>
      <a:dk2>
        <a:srgbClr val="6D787D"/>
      </a:dk2>
      <a:lt2>
        <a:srgbClr val="EEECE1"/>
      </a:lt2>
      <a:accent1>
        <a:srgbClr val="666666"/>
      </a:accent1>
      <a:accent2>
        <a:srgbClr val="848484"/>
      </a:accent2>
      <a:accent3>
        <a:srgbClr val="AEAEAE"/>
      </a:accent3>
      <a:accent4>
        <a:srgbClr val="CFCFCF"/>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Theme">
  <a:themeElements>
    <a:clrScheme name="Custom0">
      <a:dk1>
        <a:sysClr val="windowText" lastClr="000000"/>
      </a:dk1>
      <a:lt1>
        <a:sysClr val="window" lastClr="FFFFFF"/>
      </a:lt1>
      <a:dk2>
        <a:srgbClr val="6D787D"/>
      </a:dk2>
      <a:lt2>
        <a:srgbClr val="EEECE1"/>
      </a:lt2>
      <a:accent1>
        <a:srgbClr val="666666"/>
      </a:accent1>
      <a:accent2>
        <a:srgbClr val="848484"/>
      </a:accent2>
      <a:accent3>
        <a:srgbClr val="AEAEAE"/>
      </a:accent3>
      <a:accent4>
        <a:srgbClr val="CFCFCF"/>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TotalTime>
  <Words>22</Words>
  <Application>Microsoft Office PowerPoint</Application>
  <PresentationFormat>Apresentação na tela (4:3)</PresentationFormat>
  <Paragraphs>9</Paragraphs>
  <Slides>3</Slides>
  <Notes>0</Notes>
  <HiddenSlides>0</HiddenSlides>
  <MMClips>0</MMClips>
  <ScaleCrop>false</ScaleCrop>
  <HeadingPairs>
    <vt:vector size="6" baseType="variant">
      <vt:variant>
        <vt:lpstr>Fontes usadas</vt:lpstr>
      </vt:variant>
      <vt:variant>
        <vt:i4>3</vt:i4>
      </vt:variant>
      <vt:variant>
        <vt:lpstr>Tema</vt:lpstr>
      </vt:variant>
      <vt:variant>
        <vt:i4>3</vt:i4>
      </vt:variant>
      <vt:variant>
        <vt:lpstr>Títulos de slides</vt:lpstr>
      </vt:variant>
      <vt:variant>
        <vt:i4>3</vt:i4>
      </vt:variant>
    </vt:vector>
  </HeadingPairs>
  <TitlesOfParts>
    <vt:vector size="9" baseType="lpstr">
      <vt:lpstr>굴림</vt:lpstr>
      <vt:lpstr>Arial</vt:lpstr>
      <vt:lpstr>Calibri</vt:lpstr>
      <vt:lpstr>Office Theme</vt:lpstr>
      <vt:lpstr>1_Office Theme</vt:lpstr>
      <vt:lpstr>15_Office Theme</vt:lpstr>
      <vt:lpstr>Apresentação do PowerPoint</vt:lpstr>
      <vt:lpstr>Summary</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matheus nobre</cp:lastModifiedBy>
  <cp:revision>207</cp:revision>
  <dcterms:created xsi:type="dcterms:W3CDTF">2012-04-26T17:06:14Z</dcterms:created>
  <dcterms:modified xsi:type="dcterms:W3CDTF">2019-12-18T16:14:30Z</dcterms:modified>
</cp:coreProperties>
</file>