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1" r:id="rId5"/>
    <p:sldId id="281" r:id="rId6"/>
    <p:sldId id="282" r:id="rId7"/>
    <p:sldId id="284" r:id="rId8"/>
    <p:sldId id="262" r:id="rId9"/>
    <p:sldId id="263" r:id="rId10"/>
    <p:sldId id="264" r:id="rId11"/>
    <p:sldId id="272" r:id="rId12"/>
    <p:sldId id="283" r:id="rId13"/>
    <p:sldId id="266" r:id="rId14"/>
    <p:sldId id="267" r:id="rId15"/>
    <p:sldId id="278" r:id="rId16"/>
    <p:sldId id="271" r:id="rId17"/>
    <p:sldId id="280" r:id="rId18"/>
    <p:sldId id="27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BBD1-03E2-4A46-B193-04F49266C24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6FC7-EACE-451E-B30B-2A1953BD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BBD1-03E2-4A46-B193-04F49266C24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6FC7-EACE-451E-B30B-2A1953BD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BBD1-03E2-4A46-B193-04F49266C24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6FC7-EACE-451E-B30B-2A1953BD8D7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991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BBD1-03E2-4A46-B193-04F49266C24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6FC7-EACE-451E-B30B-2A1953BD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5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BBD1-03E2-4A46-B193-04F49266C24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6FC7-EACE-451E-B30B-2A1953BD8D7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1786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BBD1-03E2-4A46-B193-04F49266C24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6FC7-EACE-451E-B30B-2A1953BD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BBD1-03E2-4A46-B193-04F49266C24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6FC7-EACE-451E-B30B-2A1953BD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50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BBD1-03E2-4A46-B193-04F49266C24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6FC7-EACE-451E-B30B-2A1953BD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9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BBD1-03E2-4A46-B193-04F49266C24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6FC7-EACE-451E-B30B-2A1953BD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4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BBD1-03E2-4A46-B193-04F49266C24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6FC7-EACE-451E-B30B-2A1953BD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7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BBD1-03E2-4A46-B193-04F49266C24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6FC7-EACE-451E-B30B-2A1953BD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6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BBD1-03E2-4A46-B193-04F49266C24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6FC7-EACE-451E-B30B-2A1953BD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3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BBD1-03E2-4A46-B193-04F49266C24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6FC7-EACE-451E-B30B-2A1953BD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BBD1-03E2-4A46-B193-04F49266C24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6FC7-EACE-451E-B30B-2A1953BD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1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BBD1-03E2-4A46-B193-04F49266C24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6FC7-EACE-451E-B30B-2A1953BD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8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BBD1-03E2-4A46-B193-04F49266C24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6FC7-EACE-451E-B30B-2A1953BD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FBBD1-03E2-4A46-B193-04F49266C24A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EC6FC7-EACE-451E-B30B-2A1953BD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1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		Q				ECE </a:t>
            </a:r>
            <a:r>
              <a:rPr lang="en-US" sz="2000" dirty="0"/>
              <a:t>PROJECT </a:t>
            </a:r>
            <a:r>
              <a:rPr lang="en-US" sz="2000" dirty="0" smtClean="0"/>
              <a:t>DEFENSE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							ON </a:t>
            </a:r>
            <a:br>
              <a:rPr lang="en-US" sz="2000" dirty="0"/>
            </a:br>
            <a:r>
              <a:rPr lang="en-US" sz="2000" dirty="0"/>
              <a:t>DESIGN AND </a:t>
            </a:r>
            <a:r>
              <a:rPr lang="en-US" sz="2000" dirty="0" smtClean="0"/>
              <a:t>IMPLEMENTATION </a:t>
            </a:r>
            <a:r>
              <a:rPr lang="en-US" sz="2000" dirty="0"/>
              <a:t>OF ARDUINO BASED INTERNET OF </a:t>
            </a:r>
            <a:r>
              <a:rPr lang="en-US" sz="2000" dirty="0" smtClean="0"/>
              <a:t>THINGS 						HOME </a:t>
            </a:r>
            <a:r>
              <a:rPr lang="en-US" sz="2000" dirty="0"/>
              <a:t>AUTOMATION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Presented </a:t>
            </a:r>
            <a:r>
              <a:rPr lang="en-US" dirty="0" smtClean="0"/>
              <a:t>by: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Chukwu, </a:t>
            </a:r>
            <a:r>
              <a:rPr lang="en-US" dirty="0"/>
              <a:t>Okwuchukwu </a:t>
            </a:r>
            <a:r>
              <a:rPr lang="en-US" dirty="0" smtClean="0"/>
              <a:t>Ogechukwu</a:t>
            </a:r>
            <a:r>
              <a:rPr lang="en-US" dirty="0"/>
              <a:t>		</a:t>
            </a:r>
            <a:r>
              <a:rPr lang="en-US" dirty="0" smtClean="0"/>
              <a:t>    	      2013/188425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Okolo, </a:t>
            </a:r>
            <a:r>
              <a:rPr lang="en-US" dirty="0"/>
              <a:t>Chukwudi </a:t>
            </a:r>
            <a:r>
              <a:rPr lang="en-US" dirty="0" smtClean="0"/>
              <a:t>Christian</a:t>
            </a:r>
            <a:r>
              <a:rPr lang="en-US" dirty="0"/>
              <a:t>				</a:t>
            </a:r>
            <a:r>
              <a:rPr lang="en-US" dirty="0" smtClean="0"/>
              <a:t>             2013/187468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On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smtClean="0"/>
              <a:t>       </a:t>
            </a:r>
            <a:r>
              <a:rPr lang="en-US" dirty="0"/>
              <a:t>	</a:t>
            </a:r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August 2018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n-US" dirty="0" smtClean="0"/>
              <a:t>   Supervisor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smtClean="0"/>
              <a:t>     Dr</a:t>
            </a:r>
            <a:r>
              <a:rPr lang="en-US" dirty="0"/>
              <a:t>. V.C. Chijindu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87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 1. Arduino </a:t>
            </a:r>
            <a:r>
              <a:rPr lang="en-US" dirty="0"/>
              <a:t>c</a:t>
            </a:r>
            <a:r>
              <a:rPr lang="en-US" dirty="0" smtClean="0"/>
              <a:t>ontroller and its 						 subsystem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     The block diagram of the hardware system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58" y="1780944"/>
            <a:ext cx="5795493" cy="366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6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 Unit and Switching Unit         Circuit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2" y="2189408"/>
            <a:ext cx="4747058" cy="3420773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7" y="2189408"/>
            <a:ext cx="4855335" cy="342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7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 and Switching Unit Circuit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17" y="1930400"/>
            <a:ext cx="3309993" cy="46878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64" y="1930401"/>
            <a:ext cx="3752538" cy="46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0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The Android Smartphone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67" y="2160588"/>
            <a:ext cx="2659703" cy="3881437"/>
          </a:xfrm>
        </p:spPr>
      </p:pic>
    </p:spTree>
    <p:extLst>
      <p:ext uri="{BB962C8B-B14F-4D97-AF65-F5344CB8AC3E}">
        <p14:creationId xmlns:p14="http://schemas.microsoft.com/office/powerpoint/2010/main" val="8806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SOFTWARE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system comprises of the android program and the arduino program. The interaction between them gives the resultant software system interaction diagram as shown below.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29" y="3809230"/>
            <a:ext cx="7559898" cy="169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51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96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ANDROID PROGRAM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4" y="1249252"/>
            <a:ext cx="8706119" cy="4919728"/>
          </a:xfrm>
        </p:spPr>
      </p:pic>
    </p:spTree>
    <p:extLst>
      <p:ext uri="{BB962C8B-B14F-4D97-AF65-F5344CB8AC3E}">
        <p14:creationId xmlns:p14="http://schemas.microsoft.com/office/powerpoint/2010/main" val="128862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4700"/>
            <a:ext cx="8596668" cy="4765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ARDUINO PROGRAM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06" y="1049630"/>
            <a:ext cx="8933516" cy="5808370"/>
          </a:xfrm>
        </p:spPr>
      </p:pic>
    </p:spTree>
    <p:extLst>
      <p:ext uri="{BB962C8B-B14F-4D97-AF65-F5344CB8AC3E}">
        <p14:creationId xmlns:p14="http://schemas.microsoft.com/office/powerpoint/2010/main" val="3808866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AND RESULT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android </a:t>
            </a:r>
            <a:r>
              <a:rPr lang="en-US" dirty="0" smtClean="0"/>
              <a:t>program was designed to have </a:t>
            </a:r>
            <a:r>
              <a:rPr lang="en-US" dirty="0"/>
              <a:t>a friendly graphical user interface that enables the </a:t>
            </a:r>
            <a:r>
              <a:rPr lang="en-US" dirty="0" smtClean="0"/>
              <a:t>homeowner </a:t>
            </a:r>
            <a:r>
              <a:rPr lang="en-US" dirty="0"/>
              <a:t>control his home devices efficiently.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90" y="2937553"/>
            <a:ext cx="2007860" cy="3270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56" y="2937553"/>
            <a:ext cx="1996225" cy="3270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821" y="2937553"/>
            <a:ext cx="1911641" cy="3270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11" y="2937553"/>
            <a:ext cx="1885883" cy="327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93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CONCLUSION AND RECOMMENDATION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78794"/>
            <a:ext cx="8596668" cy="55636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GB" sz="2000" dirty="0" smtClean="0">
                <a:solidFill>
                  <a:schemeClr val="accent1"/>
                </a:solidFill>
              </a:rPr>
              <a:t>CONCLUSION</a:t>
            </a:r>
            <a:r>
              <a:rPr lang="en-GB" dirty="0" smtClean="0"/>
              <a:t> - By </a:t>
            </a:r>
            <a:r>
              <a:rPr lang="en-GB" dirty="0"/>
              <a:t>this work, we have been able to present an arduino based internet of things home automation system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/>
              <a:t>Arduino UNO microcontroller was able to switch the home devices efficiently and appropriately depending the request made by the user via the mobile app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The switching of the home devices included a SLEEP mode for efficient energy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Also poor </a:t>
            </a:r>
            <a:r>
              <a:rPr lang="en-US" dirty="0"/>
              <a:t>internet </a:t>
            </a:r>
            <a:r>
              <a:rPr lang="en-US" dirty="0" smtClean="0"/>
              <a:t>connectivity limits the efficiency of the system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Arduino UNO does not have a direct internet connection </a:t>
            </a:r>
            <a:r>
              <a:rPr lang="en-US" dirty="0" smtClean="0"/>
              <a:t>capability hence NodeMCU was used to complement this limitation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Android phones with API levels less than 21 cannot run the android application</a:t>
            </a:r>
          </a:p>
          <a:p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RECOMMENDATION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Support more android smartphones versions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Automation of more home </a:t>
            </a:r>
            <a:r>
              <a:rPr lang="en-GB" dirty="0" err="1" smtClean="0"/>
              <a:t>devicesa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Cross platform mobile application</a:t>
            </a:r>
          </a:p>
          <a:p>
            <a:endParaRPr lang="en-GB" sz="16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770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266941"/>
          </a:xfrm>
        </p:spPr>
        <p:txBody>
          <a:bodyPr>
            <a:normAutofit/>
          </a:bodyPr>
          <a:lstStyle/>
          <a:p>
            <a:r>
              <a:rPr lang="en-US" sz="8000" dirty="0" smtClean="0"/>
              <a:t>			</a:t>
            </a:r>
            <a:br>
              <a:rPr lang="en-US" sz="8000" dirty="0" smtClean="0"/>
            </a:br>
            <a:r>
              <a:rPr lang="en-US" sz="8000" dirty="0"/>
              <a:t>	</a:t>
            </a:r>
            <a:r>
              <a:rPr lang="en-US" sz="8000" dirty="0" smtClean="0"/>
              <a:t>			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9270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INTRODUCTION(problem statement, aim(to do the title of your work) and objectives), scope</a:t>
            </a:r>
          </a:p>
          <a:p>
            <a:r>
              <a:rPr lang="en-US" dirty="0" smtClean="0"/>
              <a:t>LITERATURE REVIEW(the review of the previous work and the existing work - - state the year and names of the authors; review the technologies used and what you have used…only list them) Finally give a summary of the methods(technology) you have used to achieve your aim</a:t>
            </a:r>
            <a:endParaRPr lang="en-US" dirty="0"/>
          </a:p>
          <a:p>
            <a:r>
              <a:rPr lang="en-US" dirty="0" smtClean="0"/>
              <a:t>METHODOLOGY(Here you can give a structure of the methodology)</a:t>
            </a:r>
          </a:p>
          <a:p>
            <a:r>
              <a:rPr lang="en-US" dirty="0" smtClean="0"/>
              <a:t>DESIGN AND IMPLEMENATAION(design is the circuit diagram implementation includes the screenshots of the designed work module by module)</a:t>
            </a:r>
            <a:endParaRPr lang="en-US" dirty="0"/>
          </a:p>
          <a:p>
            <a:r>
              <a:rPr lang="en-US" dirty="0" smtClean="0"/>
              <a:t>RESULTS AND TESTING (Here you show the system integration, the way it would run when it been used)</a:t>
            </a:r>
          </a:p>
          <a:p>
            <a:r>
              <a:rPr lang="en-US" dirty="0" smtClean="0"/>
              <a:t>CONCLUSION AND RECOMMENDATION – (Conclusion of what we did -pointing to our objectives- summarizing how we realized each objectives. It has to be in bullet point…the first one is the general statement, here you state the challenges we </a:t>
            </a:r>
            <a:r>
              <a:rPr lang="en-US" dirty="0" err="1" smtClean="0"/>
              <a:t>coulnt</a:t>
            </a:r>
            <a:r>
              <a:rPr lang="en-US" dirty="0" smtClean="0"/>
              <a:t> accomplish, we also recommend extra things to be done)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7426"/>
            <a:ext cx="8596668" cy="5537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6069"/>
            <a:ext cx="8596668" cy="498529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inability to control home devices remotely.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difficulty in switching and controlling home devices.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excess energy expended in other to have total control over ones home.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</a:rPr>
              <a:t>AIM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 aim of this project is to design and implement </a:t>
            </a:r>
            <a:r>
              <a:rPr lang="en-GB" dirty="0" smtClean="0"/>
              <a:t>an arduino based internet of things home automation system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</a:rPr>
              <a:t>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Efficient control and management of lighting systems and cooling systems in the home.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Better and easier means of communication between the user and his automated devices using a mobile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Efficient energy management of home devices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6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7735"/>
            <a:ext cx="8596668" cy="4843627"/>
          </a:xfrm>
        </p:spPr>
        <p:txBody>
          <a:bodyPr/>
          <a:lstStyle/>
          <a:p>
            <a:r>
              <a:rPr lang="en-US" dirty="0" smtClean="0"/>
              <a:t>Design of a home automated system using arduino UNO.</a:t>
            </a:r>
          </a:p>
          <a:p>
            <a:r>
              <a:rPr lang="en-US" dirty="0" smtClean="0"/>
              <a:t>Internet of things which are the cooling system and lighting system of a home using arduino and android application.</a:t>
            </a:r>
          </a:p>
          <a:p>
            <a:r>
              <a:rPr lang="en-US" dirty="0" smtClean="0"/>
              <a:t>Temperature system monitoring of a home.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BENEFITS OF THE SYSTEM</a:t>
            </a:r>
          </a:p>
          <a:p>
            <a:r>
              <a:rPr lang="en-US" dirty="0"/>
              <a:t>More efficient way of controlling home appliances</a:t>
            </a:r>
          </a:p>
          <a:p>
            <a:r>
              <a:rPr lang="en-US" dirty="0"/>
              <a:t>Saving of time, effort and money</a:t>
            </a:r>
          </a:p>
          <a:p>
            <a:r>
              <a:rPr lang="en-US" dirty="0"/>
              <a:t>Reduction of heating and cooling cost</a:t>
            </a:r>
          </a:p>
          <a:p>
            <a:r>
              <a:rPr lang="en-US" dirty="0" smtClean="0"/>
              <a:t>Ability to monitor and control home devices remotely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4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LITERATURE REVIEW</a:t>
            </a:r>
            <a:br>
              <a:rPr lang="en-US" dirty="0" smtClean="0"/>
            </a:br>
            <a:r>
              <a:rPr lang="en-US" dirty="0" smtClean="0"/>
              <a:t>REVIEWED WORK 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21983"/>
            <a:ext cx="8596668" cy="40193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EMBEDDED SYSTEM FOR HOME AUTOMATION USING SMS </a:t>
            </a:r>
          </a:p>
          <a:p>
            <a:pPr marL="0" indent="0">
              <a:buNone/>
            </a:pPr>
            <a:r>
              <a:rPr lang="en-GB" b="1" dirty="0"/>
              <a:t>	By </a:t>
            </a:r>
            <a:r>
              <a:rPr lang="en-US" dirty="0" err="1"/>
              <a:t>Sougata</a:t>
            </a:r>
            <a:r>
              <a:rPr lang="en-US" dirty="0"/>
              <a:t> Das, </a:t>
            </a:r>
            <a:r>
              <a:rPr lang="en-US" dirty="0" err="1"/>
              <a:t>Nilava</a:t>
            </a:r>
            <a:r>
              <a:rPr lang="en-US" dirty="0"/>
              <a:t> </a:t>
            </a:r>
            <a:r>
              <a:rPr lang="en-US" dirty="0" err="1"/>
              <a:t>Debabhuti</a:t>
            </a:r>
            <a:r>
              <a:rPr lang="en-US" dirty="0"/>
              <a:t>, </a:t>
            </a:r>
            <a:r>
              <a:rPr lang="en-US" dirty="0" err="1"/>
              <a:t>Rishabh</a:t>
            </a:r>
            <a:r>
              <a:rPr lang="en-US" dirty="0"/>
              <a:t> Das, </a:t>
            </a:r>
            <a:r>
              <a:rPr lang="en-US" dirty="0" err="1"/>
              <a:t>Sayantan</a:t>
            </a:r>
            <a:r>
              <a:rPr lang="en-US" dirty="0"/>
              <a:t> Dutta and </a:t>
            </a:r>
            <a:r>
              <a:rPr lang="en-US" dirty="0" err="1"/>
              <a:t>Apurba</a:t>
            </a:r>
            <a:r>
              <a:rPr lang="en-US" dirty="0"/>
              <a:t> 	Ghosh</a:t>
            </a: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Wireless control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GSM technology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Short message </a:t>
            </a:r>
            <a:r>
              <a:rPr lang="en-GB" dirty="0" smtClean="0"/>
              <a:t>service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STRENGTH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No internet connection or access is required</a:t>
            </a:r>
          </a:p>
          <a:p>
            <a:pPr marL="0" indent="0">
              <a:buNone/>
            </a:pPr>
            <a:endParaRPr lang="en-GB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LIMITATION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GSM has no friendly graphical user interface (GUI)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5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REVIEWED WORK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5313"/>
            <a:ext cx="8596668" cy="45860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ANDROID BASED HOME AUTOMATION USING RASPBERRY PI</a:t>
            </a:r>
          </a:p>
          <a:p>
            <a:pPr marL="0" indent="0">
              <a:buNone/>
            </a:pPr>
            <a:r>
              <a:rPr lang="en-GB" b="1" dirty="0"/>
              <a:t>	By </a:t>
            </a:r>
            <a:r>
              <a:rPr lang="en-US" dirty="0" err="1"/>
              <a:t>Shaijupaul</a:t>
            </a:r>
            <a:r>
              <a:rPr lang="en-US" dirty="0"/>
              <a:t>, </a:t>
            </a:r>
            <a:r>
              <a:rPr lang="en-US" dirty="0" err="1"/>
              <a:t>Ashlin</a:t>
            </a:r>
            <a:r>
              <a:rPr lang="en-US" dirty="0"/>
              <a:t> Anthony, </a:t>
            </a:r>
            <a:r>
              <a:rPr lang="en-US" dirty="0" err="1"/>
              <a:t>Aswathy</a:t>
            </a:r>
            <a:r>
              <a:rPr lang="en-US" dirty="0"/>
              <a:t> B</a:t>
            </a:r>
            <a:endParaRPr lang="en-GB" b="1" dirty="0"/>
          </a:p>
          <a:p>
            <a:r>
              <a:rPr lang="en-GB" b="1" dirty="0" smtClean="0"/>
              <a:t>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Raspberry 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 Fi communication </a:t>
            </a:r>
            <a:r>
              <a:rPr lang="en-GB" dirty="0" smtClean="0"/>
              <a:t>protocol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b="1" dirty="0" smtClean="0"/>
          </a:p>
          <a:p>
            <a:r>
              <a:rPr lang="en-GB" b="1" dirty="0" smtClean="0"/>
              <a:t>STRENGTH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Raspberry Pi has a high processor speed.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r>
              <a:rPr lang="en-GB" b="1" dirty="0"/>
              <a:t>LIMITATIONS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In relation to our proposed system, Raspberry Pi technology is quite expensive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Raspberry Pi does not support X86 operating </a:t>
            </a:r>
            <a:r>
              <a:rPr lang="en-GB" dirty="0" smtClean="0"/>
              <a:t>systems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b="1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7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THE TECHNOLOGY USED IN THIS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Arduino technology was used in this work and its advantages includes the following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Ready to 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Example codes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Effortless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Large community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Inexpensive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Cross platform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Open source and extensible hardware and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7887"/>
            <a:ext cx="8596668" cy="4753475"/>
          </a:xfrm>
        </p:spPr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GB" dirty="0" smtClean="0"/>
              <a:t> work is segmented </a:t>
            </a:r>
            <a:r>
              <a:rPr lang="en-GB" dirty="0"/>
              <a:t>into three modules: Home Environment, Remote Environment and The Network Communication Layer. 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34" y="2125014"/>
            <a:ext cx="5975797" cy="414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6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AND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two major systems making up the entire work are:</a:t>
            </a:r>
          </a:p>
          <a:p>
            <a:r>
              <a:rPr lang="en-US" b="1" dirty="0" smtClean="0"/>
              <a:t>The hardware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arduino microcontroller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android smartphone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The software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android </a:t>
            </a:r>
            <a:r>
              <a:rPr lang="en-US" dirty="0" smtClean="0"/>
              <a:t>program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the arduino program.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450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9050</TotalTime>
  <Words>655</Words>
  <Application>Microsoft Office PowerPoint</Application>
  <PresentationFormat>Widescreen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Wingdings</vt:lpstr>
      <vt:lpstr>Wingdings 3</vt:lpstr>
      <vt:lpstr>Facet</vt:lpstr>
      <vt:lpstr>  Q    ECE PROJECT DEFENSE          ON  DESIGN AND IMPLEMENTATION OF ARDUINO BASED INTERNET OF THINGS       HOME AUTOMATION SYSTEM </vt:lpstr>
      <vt:lpstr>PRESENTATION OUTLINE</vt:lpstr>
      <vt:lpstr>PROBLEM STATEMENT</vt:lpstr>
      <vt:lpstr>SCOPE</vt:lpstr>
      <vt:lpstr>LITERATURE REVIEW REVIEWED WORK 1 </vt:lpstr>
      <vt:lpstr>REVIEWED WORK 2</vt:lpstr>
      <vt:lpstr>ADVANTAGES OF THE TECHNOLOGY USED IN THIS WORK </vt:lpstr>
      <vt:lpstr>METHODOLOGY</vt:lpstr>
      <vt:lpstr>SYSTEM DESIGN AND IMPLEMENTATION</vt:lpstr>
      <vt:lpstr>  1. Arduino controller and its        subsystem</vt:lpstr>
      <vt:lpstr>Power Supply Unit and Switching Unit         Circuit Design</vt:lpstr>
      <vt:lpstr>Power Supply and Switching Unit Circuit Implementation</vt:lpstr>
      <vt:lpstr>2. The Android Smartphone</vt:lpstr>
      <vt:lpstr>THE SOFTWARE SYSTEM</vt:lpstr>
      <vt:lpstr>THE ANDROID PROGRAM  </vt:lpstr>
      <vt:lpstr>THE ARDUINO PROGRAM</vt:lpstr>
      <vt:lpstr>SYSTEM TESTING AND RESULT</vt:lpstr>
      <vt:lpstr>CONCLUSION AND RECOMMENDATION </vt:lpstr>
      <vt:lpstr>        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67</cp:revision>
  <dcterms:created xsi:type="dcterms:W3CDTF">2018-08-01T11:47:07Z</dcterms:created>
  <dcterms:modified xsi:type="dcterms:W3CDTF">2018-08-07T18:37:49Z</dcterms:modified>
</cp:coreProperties>
</file>