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914400"/>
  <p:notesSz cx="6858000" cy="9144000"/>
  <p:defaultTextStyle>
    <a:defPPr>
      <a:defRPr lang="en-US"/>
    </a:defPPr>
    <a:lvl1pPr marL="0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64" y="-1512"/>
      </p:cViewPr>
      <p:guideLst>
        <p:guide orient="horz" pos="28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84057"/>
            <a:ext cx="544068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18160"/>
            <a:ext cx="448056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794" y="9738"/>
            <a:ext cx="863442" cy="2080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247" y="9738"/>
            <a:ext cx="2485866" cy="2080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87587"/>
            <a:ext cx="5440680" cy="18161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87563"/>
            <a:ext cx="5440680" cy="20002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249" y="56940"/>
            <a:ext cx="1674653" cy="16086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3580" y="56940"/>
            <a:ext cx="1674654" cy="16086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619"/>
            <a:ext cx="576072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2" y="204682"/>
            <a:ext cx="2828132" cy="8530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2" y="289985"/>
            <a:ext cx="2828132" cy="526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204682"/>
            <a:ext cx="2829243" cy="85302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89985"/>
            <a:ext cx="2829243" cy="52683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6407"/>
            <a:ext cx="2105819" cy="15494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6408"/>
            <a:ext cx="3578225" cy="78041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91348"/>
            <a:ext cx="2105819" cy="625475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40081"/>
            <a:ext cx="3840480" cy="7556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81704"/>
            <a:ext cx="3840480" cy="54864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715646"/>
            <a:ext cx="3840480" cy="107315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6619"/>
            <a:ext cx="5760720" cy="1524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13360"/>
            <a:ext cx="5760720" cy="603462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47514"/>
            <a:ext cx="1493520" cy="4868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3C38-22F1-F34B-B511-AA2374C7A0BD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47514"/>
            <a:ext cx="2026920" cy="4868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47514"/>
            <a:ext cx="1493520" cy="48684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423D-F7D3-D74E-82F2-1D95A0367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2089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2089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2089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2089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2089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400800" cy="914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900" dirty="0">
                <a:solidFill>
                  <a:schemeClr val="tx2">
                    <a:lumMod val="50000"/>
                  </a:schemeClr>
                </a:solidFill>
                <a:latin typeface="Futura"/>
                <a:cs typeface="Futura"/>
              </a:rPr>
              <a:t>Computational Neuroimaging Laboratory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  <a:t>Nathan S. Kline Institute for Psychiatric Research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  <a:t>, </a:t>
            </a:r>
            <a:r>
              <a:rPr lang="en-US" sz="1800" smtClean="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  <a:t>Orangeburg,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  <a:t>NY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Futura Condensed"/>
                <a:cs typeface="Futura Condensed"/>
              </a:rPr>
              <a:t>Child Mind Institute, New York, NY</a:t>
            </a:r>
          </a:p>
        </p:txBody>
      </p:sp>
    </p:spTree>
    <p:extLst>
      <p:ext uri="{BB962C8B-B14F-4D97-AF65-F5344CB8AC3E}">
        <p14:creationId xmlns:p14="http://schemas.microsoft.com/office/powerpoint/2010/main" val="327709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Computational Neuroimaging Laboratory Nathan S. Kline Institute for Psychiatric Research, Orangeburg, NY Child Mind Institute, New York, NY</vt:lpstr>
    </vt:vector>
  </TitlesOfParts>
  <Company>CMI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Neuroimaging Laboratory Nathan S. Kline Institute for Psychiatric Research, Orangeburg NY Child Mind Institute, New York, NY</dc:title>
  <dc:creator>Cameron Craddock</dc:creator>
  <cp:lastModifiedBy>Cameron Craddock</cp:lastModifiedBy>
  <cp:revision>2</cp:revision>
  <dcterms:created xsi:type="dcterms:W3CDTF">2016-09-04T12:26:40Z</dcterms:created>
  <dcterms:modified xsi:type="dcterms:W3CDTF">2016-09-04T12:55:10Z</dcterms:modified>
</cp:coreProperties>
</file>