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660"/>
  </p:normalViewPr>
  <p:slideViewPr>
    <p:cSldViewPr snapToGrid="0">
      <p:cViewPr>
        <p:scale>
          <a:sx n="300" d="100"/>
          <a:sy n="300" d="100"/>
        </p:scale>
        <p:origin x="14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C8D57-6467-4F82-9CB4-EEB723BC8CA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875-7C2A-4894-897D-7E13DC8F2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FE875-7C2A-4894-897D-7E13DC8F2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7EC-D8BB-7585-4003-F6BF3F03F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1FAB4-9B16-BAB8-12DB-1165ABE6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7127-FC77-0ACF-350E-7F604D7A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DD33-5C53-4621-3361-CEDB2AE4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26A4-4F9F-2099-4C2E-70299330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90C1-43D2-CE08-B844-BFCF1FEE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64DC8-41C3-38E3-BD5A-529E5C93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DD3F-9559-B78E-4ECD-079C2A91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1CE4-A669-64B1-5216-BCAF0FF9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E6E4-635D-6CE6-EB26-CB5FA088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CB222-F61F-A07D-D29B-EFCF1A2F3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FDBAD-7B46-2843-8141-670D08B6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7E4E-F6BF-26AD-71AF-6A05357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F372-C494-68CC-7A4C-56B06E1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E7463-E4FB-BD34-888A-A8773F5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9CFE-E1AF-7D05-1AAF-857A25D5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C413-8425-BB54-23F4-138EC2AF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71BA-D353-54CF-8938-3E922AD0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A445-1EB9-E404-51CA-4D9A2D5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B0FB-5CA4-337E-DF7B-600B4567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75A2-C2E0-7D34-4685-BFA1BCB1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0675-685A-401E-C51F-A5B06B5A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E14E-ABA1-171D-C102-3EE7AB82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77D5-11DD-B821-13EB-CF0A07DC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6FAD-09C7-6FBE-CC18-BBFBE824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EE50-6ABA-2489-2653-AD4A7BAB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43BC-51CD-F316-3ED4-32A396E7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4F974-28BB-1CCC-2C38-0DC5C40D6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849F-3FAC-3799-8EBD-80ECD174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4C34-B7D5-A0C8-04C2-3B1EBEF3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528B-E286-BA3E-1DC2-01801C7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448-DB92-6F3E-10BC-3F8E7708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A1B17-C645-60AC-DCF1-B6EF2D4C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B15C-5274-54A4-A8AF-D4CB70A3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3B8EF-D438-5A96-5542-E13DC55D2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4A992-E599-11EF-4542-D36F283F0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F6F41-DC15-AEE5-5329-9958954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EE1A6-C05D-4DB3-8CCE-386A4813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69EB6-EF49-4310-9441-25234D9F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5158-62DD-52B4-8059-FCB4AF7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54ECF-69C7-EE29-9D40-1A494DE8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2226-A1A4-EBA7-B800-B5CDB962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5F386-25A2-7FB7-F5FB-DF8C727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C02A6-91B9-4A78-C60B-3DAA0145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EBFE8-8578-8284-ACEA-BEB46E40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6B3FC-BF67-2FA3-CFE7-29586F21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2BE8-808A-C6B6-FC21-D3969D7D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0E17-7C22-321B-A7B4-4EAD6BF5E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C8D9A-4733-00E3-D7BD-8CCEB2E9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053F-5CE9-FD90-C5DB-719DC970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3E16-4533-493F-94EA-176DC851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3A93-0083-23B8-C027-B8920D76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255F-5BB9-7370-FDE1-BFC55D59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02943-75C2-C94A-1707-0897966A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92FB-5531-B4C7-74AF-764318B8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D6EC-C17D-5C83-EF7F-0B7C05F9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501C-3187-41DF-CF40-937038CC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8AD37-39EE-AC42-E2F9-8FD0A574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9E743-6D7F-0933-D866-94DF3CB1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DD56-26CD-34B3-946E-0F17855D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0381-2860-E069-0967-9071D6EA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856B-CD8F-41ED-8F94-96D58F1F33C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6F74-9AD8-6793-F7A0-4890578E9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C727-9CD9-3713-F820-8FA31571C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BF88-9388-4E9C-A3FE-9BE80162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5325-D99A-7A86-7ADF-2BDB7F643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ABF8-8DBC-AC42-9987-A0349EC49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8C1-B5A7-1B39-79E3-63FE9F57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583" y="2917379"/>
            <a:ext cx="2443589" cy="389614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Localizer (nav mode on approach) (good, but Armed mode still lit)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B21FE-CADD-0210-12C4-BBC99D11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617"/>
          <a:stretch>
            <a:fillRect/>
          </a:stretch>
        </p:blipFill>
        <p:spPr>
          <a:xfrm>
            <a:off x="727261" y="642942"/>
            <a:ext cx="1488028" cy="20713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6BCDAE-B7B1-1D53-823A-9A780E93D51B}"/>
              </a:ext>
            </a:extLst>
          </p:cNvPr>
          <p:cNvSpPr txBox="1">
            <a:spLocks/>
          </p:cNvSpPr>
          <p:nvPr/>
        </p:nvSpPr>
        <p:spPr>
          <a:xfrm>
            <a:off x="190294" y="2861612"/>
            <a:ext cx="3641035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ROL mode, no armed (good)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E3337-9707-E1D5-851C-B7F4150B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16" y="739520"/>
            <a:ext cx="1488028" cy="18398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41AB67-FEFC-F91F-7D21-6E667886B40C}"/>
              </a:ext>
            </a:extLst>
          </p:cNvPr>
          <p:cNvSpPr txBox="1">
            <a:spLocks/>
          </p:cNvSpPr>
          <p:nvPr/>
        </p:nvSpPr>
        <p:spPr>
          <a:xfrm>
            <a:off x="2490979" y="2861612"/>
            <a:ext cx="3641035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HDG mode, no armed (good)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531228-6E85-E673-E9BF-9032EC90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376" y="642942"/>
            <a:ext cx="1745458" cy="22297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4AE537-8D6E-C706-6C00-F4012798C16D}"/>
              </a:ext>
            </a:extLst>
          </p:cNvPr>
          <p:cNvSpPr txBox="1">
            <a:spLocks/>
          </p:cNvSpPr>
          <p:nvPr/>
        </p:nvSpPr>
        <p:spPr>
          <a:xfrm>
            <a:off x="4708377" y="291737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HDG mode, LOC armed (good)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EC6967-099A-40F3-0D65-957DAAF29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074" y="642942"/>
            <a:ext cx="1628048" cy="20776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0735C6-5298-E2B2-21F7-7BF66971D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473" y="714682"/>
            <a:ext cx="1543266" cy="208626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88FFB0-A377-1C64-0B91-9834EAAC8AEF}"/>
              </a:ext>
            </a:extLst>
          </p:cNvPr>
          <p:cNvSpPr txBox="1">
            <a:spLocks/>
          </p:cNvSpPr>
          <p:nvPr/>
        </p:nvSpPr>
        <p:spPr>
          <a:xfrm>
            <a:off x="9599869" y="2917379"/>
            <a:ext cx="2443589" cy="389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On final, but shows ROL instead of LOC.</a:t>
            </a:r>
          </a:p>
        </p:txBody>
      </p:sp>
    </p:spTree>
    <p:extLst>
      <p:ext uri="{BB962C8B-B14F-4D97-AF65-F5344CB8AC3E}">
        <p14:creationId xmlns:p14="http://schemas.microsoft.com/office/powerpoint/2010/main" val="14817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ACD9E-CC2A-0264-D1D8-7E453D08B62A}"/>
              </a:ext>
            </a:extLst>
          </p:cNvPr>
          <p:cNvSpPr txBox="1"/>
          <p:nvPr/>
        </p:nvSpPr>
        <p:spPr>
          <a:xfrm>
            <a:off x="855981" y="3241675"/>
            <a:ext cx="1607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 ROL mode, VOR armed (NAV mode)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C5FD8-B152-61E9-D35A-DA675D51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5" y="604878"/>
            <a:ext cx="1648055" cy="2272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EF6FA-D74F-91D2-DAC1-0BBA12B9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41" y="547728"/>
            <a:ext cx="1648055" cy="2363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56BCD-D4A8-B24E-FDE5-1B053F6FFA0D}"/>
              </a:ext>
            </a:extLst>
          </p:cNvPr>
          <p:cNvSpPr txBox="1"/>
          <p:nvPr/>
        </p:nvSpPr>
        <p:spPr>
          <a:xfrm>
            <a:off x="2760981" y="3222595"/>
            <a:ext cx="1607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NAV mode, VOR captured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D6D51C-7393-0AF9-6180-E957CC05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694" y="761999"/>
            <a:ext cx="1277916" cy="1850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2AB00B-1128-4731-7F9D-E13EA0CB5165}"/>
              </a:ext>
            </a:extLst>
          </p:cNvPr>
          <p:cNvSpPr txBox="1"/>
          <p:nvPr/>
        </p:nvSpPr>
        <p:spPr>
          <a:xfrm>
            <a:off x="7463156" y="2876907"/>
            <a:ext cx="1607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Approach mode. LOC captured.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B890B2-FA2B-4275-4BFC-125CDD23B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981" y="761999"/>
            <a:ext cx="1293577" cy="18501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E17DDB-2FB8-8807-F0A1-47FF256203C4}"/>
              </a:ext>
            </a:extLst>
          </p:cNvPr>
          <p:cNvSpPr txBox="1"/>
          <p:nvPr/>
        </p:nvSpPr>
        <p:spPr>
          <a:xfrm>
            <a:off x="5802875" y="2870527"/>
            <a:ext cx="1607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Approach mode. LOC armed</a:t>
            </a:r>
          </a:p>
        </p:txBody>
      </p:sp>
    </p:spTree>
    <p:extLst>
      <p:ext uri="{BB962C8B-B14F-4D97-AF65-F5344CB8AC3E}">
        <p14:creationId xmlns:p14="http://schemas.microsoft.com/office/powerpoint/2010/main" val="2508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C328-5230-C7C7-4CA7-A29E783E6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312" y="304800"/>
            <a:ext cx="1652275" cy="22812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69118-DA47-3B57-C0A2-D38222B51FD2}"/>
              </a:ext>
            </a:extLst>
          </p:cNvPr>
          <p:cNvSpPr txBox="1">
            <a:spLocks/>
          </p:cNvSpPr>
          <p:nvPr/>
        </p:nvSpPr>
        <p:spPr>
          <a:xfrm>
            <a:off x="215752" y="2622104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HDG to BC. Incorrectly shows LOC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887A5-3FE1-49BC-A2A6-E125F978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04" y="336550"/>
            <a:ext cx="1607195" cy="20513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236187-3B23-B02E-AAFF-3742F1456087}"/>
              </a:ext>
            </a:extLst>
          </p:cNvPr>
          <p:cNvSpPr txBox="1">
            <a:spLocks/>
          </p:cNvSpPr>
          <p:nvPr/>
        </p:nvSpPr>
        <p:spPr>
          <a:xfrm>
            <a:off x="2612877" y="2622104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BC Captured. Incorrectly shows LOC</a:t>
            </a:r>
          </a:p>
        </p:txBody>
      </p:sp>
    </p:spTree>
    <p:extLst>
      <p:ext uri="{BB962C8B-B14F-4D97-AF65-F5344CB8AC3E}">
        <p14:creationId xmlns:p14="http://schemas.microsoft.com/office/powerpoint/2010/main" val="12740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CC7FB-F8B9-4E66-DA40-5925A0D5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8" y="171450"/>
            <a:ext cx="1302572" cy="1692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C65206-CA5C-0D72-B7D9-8F6E19ADBBAA}"/>
              </a:ext>
            </a:extLst>
          </p:cNvPr>
          <p:cNvSpPr txBox="1">
            <a:spLocks/>
          </p:cNvSpPr>
          <p:nvPr/>
        </p:nvSpPr>
        <p:spPr>
          <a:xfrm>
            <a:off x="44302" y="194582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AP HDG mode to ILS approach. Armed incorrectly shows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ED967-E64B-9AE9-8871-CB942E08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53" y="176208"/>
            <a:ext cx="1278292" cy="168780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C7750C-61B9-4956-CCAC-70C9679BAAD9}"/>
              </a:ext>
            </a:extLst>
          </p:cNvPr>
          <p:cNvSpPr txBox="1">
            <a:spLocks/>
          </p:cNvSpPr>
          <p:nvPr/>
        </p:nvSpPr>
        <p:spPr>
          <a:xfrm>
            <a:off x="1841352" y="194582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HDG mode, nothing armed. Correctly shows 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0F20A-FA06-1E8B-D67A-ABA8DB9A4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82" y="249234"/>
            <a:ext cx="1276374" cy="16147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44BCA6-1824-B3F6-93B0-BA75625BF0F2}"/>
              </a:ext>
            </a:extLst>
          </p:cNvPr>
          <p:cNvSpPr txBox="1">
            <a:spLocks/>
          </p:cNvSpPr>
          <p:nvPr/>
        </p:nvSpPr>
        <p:spPr>
          <a:xfrm>
            <a:off x="3793977" y="194582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HDG mode GPS Nav mode armed. Correctly shows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8E191-0FA8-C90B-0943-0573D2A0E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24" y="2714625"/>
            <a:ext cx="1516666" cy="206088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0FBC55-0578-F810-46F3-9F86C461B9CA}"/>
              </a:ext>
            </a:extLst>
          </p:cNvPr>
          <p:cNvSpPr txBox="1">
            <a:spLocks/>
          </p:cNvSpPr>
          <p:nvPr/>
        </p:nvSpPr>
        <p:spPr>
          <a:xfrm>
            <a:off x="382414" y="4850954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ROL mode with NAV to VOR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B96E05-B1E7-6BC3-102D-19E101DD5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404" y="2771775"/>
            <a:ext cx="1350429" cy="187514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CBC97D8-8F6C-8CBC-442E-201417E42A93}"/>
              </a:ext>
            </a:extLst>
          </p:cNvPr>
          <p:cNvSpPr txBox="1">
            <a:spLocks/>
          </p:cNvSpPr>
          <p:nvPr/>
        </p:nvSpPr>
        <p:spPr>
          <a:xfrm>
            <a:off x="2725564" y="4850954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VOR Mode captured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A06B42-488F-2093-B2A9-613455489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1593" y="249234"/>
            <a:ext cx="1221357" cy="158953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ACDF3FA-0176-556E-73A5-9C73DE254C29}"/>
              </a:ext>
            </a:extLst>
          </p:cNvPr>
          <p:cNvSpPr txBox="1">
            <a:spLocks/>
          </p:cNvSpPr>
          <p:nvPr/>
        </p:nvSpPr>
        <p:spPr>
          <a:xfrm>
            <a:off x="5559277" y="194582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HDG mode GPS Nav mode armed. Correctly shows 4. </a:t>
            </a:r>
          </a:p>
        </p:txBody>
      </p:sp>
    </p:spTree>
    <p:extLst>
      <p:ext uri="{BB962C8B-B14F-4D97-AF65-F5344CB8AC3E}">
        <p14:creationId xmlns:p14="http://schemas.microsoft.com/office/powerpoint/2010/main" val="29147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58084-B25F-541C-AE93-8AD73E05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9" y="425340"/>
            <a:ext cx="1011442" cy="21146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623EA6-F7C8-B664-4E54-E813F03301FD}"/>
              </a:ext>
            </a:extLst>
          </p:cNvPr>
          <p:cNvSpPr txBox="1">
            <a:spLocks/>
          </p:cNvSpPr>
          <p:nvPr/>
        </p:nvSpPr>
        <p:spPr>
          <a:xfrm>
            <a:off x="312564" y="253999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IAS/FLC active. Climbing.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643212-704C-B6D3-1DFD-54D775A1297C}"/>
              </a:ext>
            </a:extLst>
          </p:cNvPr>
          <p:cNvSpPr txBox="1">
            <a:spLocks/>
          </p:cNvSpPr>
          <p:nvPr/>
        </p:nvSpPr>
        <p:spPr>
          <a:xfrm>
            <a:off x="4473024" y="230533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Vertical Armed Modes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59CF2-B1D4-E36D-AB08-8E2EED71B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82" y="425340"/>
            <a:ext cx="987424" cy="2114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6D688F-0B2B-DBD5-ECEC-588D24BB507F}"/>
              </a:ext>
            </a:extLst>
          </p:cNvPr>
          <p:cNvSpPr txBox="1">
            <a:spLocks/>
          </p:cNvSpPr>
          <p:nvPr/>
        </p:nvSpPr>
        <p:spPr>
          <a:xfrm>
            <a:off x="2185814" y="2539999"/>
            <a:ext cx="1622976" cy="3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IAS done. Alt captured</a:t>
            </a:r>
          </a:p>
        </p:txBody>
      </p:sp>
    </p:spTree>
    <p:extLst>
      <p:ext uri="{BB962C8B-B14F-4D97-AF65-F5344CB8AC3E}">
        <p14:creationId xmlns:p14="http://schemas.microsoft.com/office/powerpoint/2010/main" val="182349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Crawford</dc:creator>
  <cp:lastModifiedBy>Chris Crawford</cp:lastModifiedBy>
  <cp:revision>1</cp:revision>
  <dcterms:created xsi:type="dcterms:W3CDTF">2025-10-28T22:06:54Z</dcterms:created>
  <dcterms:modified xsi:type="dcterms:W3CDTF">2025-10-28T22:07:58Z</dcterms:modified>
</cp:coreProperties>
</file>