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4D7FE-6C63-F84E-8FAE-16D61ACB9AE3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0C982-C338-6E46-B781-529E3CF7E31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6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0C982-C338-6E46-B781-529E3CF7E3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34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2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98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1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87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7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1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C3B9-446A-F243-BBB0-43CE9A981CD1}" type="datetimeFigureOut">
              <a:rPr lang="es-ES" smtClean="0"/>
              <a:t>15-05-18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410B-FF1E-EE43-BB29-2AFF0187752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2"/>
            <a:ext cx="9144000" cy="68297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Risk</a:t>
            </a:r>
            <a:r>
              <a:rPr lang="es-E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 </a:t>
            </a:r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joue</a:t>
            </a:r>
            <a:r>
              <a:rPr lang="es-E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de </a:t>
            </a:r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societe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10331" y="4493652"/>
            <a:ext cx="6400800" cy="1752600"/>
          </a:xfrm>
        </p:spPr>
        <p:txBody>
          <a:bodyPr/>
          <a:lstStyle/>
          <a:p>
            <a:pPr algn="r"/>
            <a:r>
              <a:rPr lang="es-ES" dirty="0" err="1" smtClean="0">
                <a:solidFill>
                  <a:schemeClr val="tx1"/>
                </a:solidFill>
              </a:rPr>
              <a:t>Meng</a:t>
            </a:r>
            <a:endParaRPr lang="es-ES" dirty="0" smtClean="0">
              <a:solidFill>
                <a:schemeClr val="tx1"/>
              </a:solidFill>
            </a:endParaRP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Carolina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07758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63512" y="2155476"/>
            <a:ext cx="1580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</a:t>
            </a:r>
            <a:r>
              <a:rPr lang="fr-FR" sz="2400" b="1" dirty="0" smtClean="0"/>
              <a:t>arallaxe comprend </a:t>
            </a:r>
          </a:p>
          <a:p>
            <a:pPr algn="ctr"/>
            <a:r>
              <a:rPr lang="fr-FR" sz="2400" b="1" dirty="0" smtClean="0"/>
              <a:t>2</a:t>
            </a:r>
          </a:p>
          <a:p>
            <a:pPr algn="ctr"/>
            <a:r>
              <a:rPr lang="fr-FR" sz="2400" b="1" dirty="0" smtClean="0"/>
              <a:t>Sections</a:t>
            </a:r>
            <a:endParaRPr lang="es-ES" sz="2400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7563512" y="1170051"/>
            <a:ext cx="1070308" cy="756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7064034" y="3725136"/>
            <a:ext cx="1327183" cy="398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1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82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8625" y="5727971"/>
            <a:ext cx="644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fenetre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: un &lt;a&gt; </a:t>
            </a:r>
            <a:r>
              <a:rPr lang="es-ES" dirty="0" err="1" smtClean="0"/>
              <a:t>avec</a:t>
            </a:r>
            <a:r>
              <a:rPr lang="es-ES" dirty="0" smtClean="0"/>
              <a:t> &lt;</a:t>
            </a:r>
            <a:r>
              <a:rPr lang="es-ES" dirty="0" err="1" smtClean="0"/>
              <a:t>article</a:t>
            </a:r>
            <a:r>
              <a:rPr lang="es-ES" dirty="0" smtClean="0"/>
              <a:t>&gt;. </a:t>
            </a:r>
            <a:r>
              <a:rPr lang="es-ES" dirty="0" err="1" smtClean="0"/>
              <a:t>Dans</a:t>
            </a:r>
            <a:r>
              <a:rPr lang="es-ES" dirty="0" smtClean="0"/>
              <a:t> le &lt;</a:t>
            </a:r>
            <a:r>
              <a:rPr lang="es-ES" dirty="0" err="1" smtClean="0"/>
              <a:t>article</a:t>
            </a:r>
            <a:r>
              <a:rPr lang="es-ES" dirty="0" smtClean="0"/>
              <a:t>&gt; </a:t>
            </a:r>
            <a:r>
              <a:rPr lang="es-ES" dirty="0" err="1" smtClean="0"/>
              <a:t>on</a:t>
            </a:r>
            <a:r>
              <a:rPr lang="es-ES" dirty="0" smtClean="0"/>
              <a:t> a le </a:t>
            </a:r>
            <a:r>
              <a:rPr lang="es-ES" dirty="0" err="1" smtClean="0"/>
              <a:t>title</a:t>
            </a:r>
            <a:r>
              <a:rPr lang="es-ES" dirty="0" smtClean="0"/>
              <a:t> &lt;h3&gt; et une &lt;</a:t>
            </a:r>
            <a:r>
              <a:rPr lang="es-ES" dirty="0" err="1" smtClean="0"/>
              <a:t>img</a:t>
            </a:r>
            <a:r>
              <a:rPr lang="es-ES" dirty="0" smtClean="0"/>
              <a:t>&gt; que </a:t>
            </a:r>
            <a:r>
              <a:rPr lang="es-ES" dirty="0" err="1" smtClean="0"/>
              <a:t>c’est</a:t>
            </a:r>
            <a:r>
              <a:rPr lang="es-ES" dirty="0" smtClean="0"/>
              <a:t> la parte visible du </a:t>
            </a:r>
            <a:r>
              <a:rPr lang="es-ES" dirty="0" err="1" smtClean="0"/>
              <a:t>menu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015953" y="5103673"/>
            <a:ext cx="2011743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&lt;a&gt;                </a:t>
            </a:r>
          </a:p>
          <a:p>
            <a:r>
              <a:rPr lang="es-ES" dirty="0" smtClean="0"/>
              <a:t>    &lt;</a:t>
            </a:r>
            <a:r>
              <a:rPr lang="es-ES" dirty="0" err="1" smtClean="0"/>
              <a:t>article</a:t>
            </a:r>
            <a:r>
              <a:rPr lang="es-ES" dirty="0" smtClean="0"/>
              <a:t>&gt;</a:t>
            </a:r>
          </a:p>
          <a:p>
            <a:r>
              <a:rPr lang="es-ES" dirty="0"/>
              <a:t> </a:t>
            </a:r>
            <a:r>
              <a:rPr lang="es-ES" dirty="0" smtClean="0"/>
              <a:t>        &lt;h3&gt;&lt;/h3&gt;</a:t>
            </a:r>
          </a:p>
          <a:p>
            <a:r>
              <a:rPr lang="es-ES" dirty="0" smtClean="0"/>
              <a:t>	&lt;</a:t>
            </a:r>
            <a:r>
              <a:rPr lang="es-ES" dirty="0" err="1" smtClean="0"/>
              <a:t>img</a:t>
            </a:r>
            <a:r>
              <a:rPr lang="es-ES" dirty="0" smtClean="0"/>
              <a:t>/&gt;</a:t>
            </a:r>
          </a:p>
          <a:p>
            <a:r>
              <a:rPr lang="es-ES" dirty="0" smtClean="0"/>
              <a:t>    &lt;/</a:t>
            </a:r>
            <a:r>
              <a:rPr lang="es-ES" dirty="0" err="1" smtClean="0"/>
              <a:t>article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&lt;/a&gt;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8311013" y="2011973"/>
            <a:ext cx="565802" cy="3194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5708320" y="2011973"/>
            <a:ext cx="3168495" cy="3194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4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5235" cy="57855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2293" y="5759593"/>
            <a:ext cx="8561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fenetre</a:t>
            </a:r>
            <a:r>
              <a:rPr lang="es-ES" dirty="0" smtClean="0"/>
              <a:t> </a:t>
            </a:r>
            <a:r>
              <a:rPr lang="es-ES" dirty="0" err="1" smtClean="0"/>
              <a:t>ouvre</a:t>
            </a:r>
            <a:r>
              <a:rPr lang="es-ES" dirty="0" smtClean="0"/>
              <a:t> </a:t>
            </a:r>
            <a:r>
              <a:rPr lang="es-ES" dirty="0" err="1" smtClean="0"/>
              <a:t>deux</a:t>
            </a:r>
            <a:r>
              <a:rPr lang="es-ES" dirty="0" smtClean="0"/>
              <a:t> </a:t>
            </a:r>
            <a:r>
              <a:rPr lang="es-ES" dirty="0" err="1" smtClean="0"/>
              <a:t>div’s</a:t>
            </a:r>
            <a:r>
              <a:rPr lang="es-ES" dirty="0" smtClean="0"/>
              <a:t>. Un </a:t>
            </a:r>
            <a:r>
              <a:rPr lang="es-ES" dirty="0" err="1" smtClean="0"/>
              <a:t>est</a:t>
            </a:r>
            <a:r>
              <a:rPr lang="es-ES" dirty="0" smtClean="0"/>
              <a:t> </a:t>
            </a:r>
            <a:r>
              <a:rPr lang="es-ES" dirty="0" err="1" smtClean="0"/>
              <a:t>commun</a:t>
            </a:r>
            <a:r>
              <a:rPr lang="es-ES" dirty="0" smtClean="0"/>
              <a:t> a </a:t>
            </a:r>
            <a:r>
              <a:rPr lang="es-ES" dirty="0" err="1" smtClean="0"/>
              <a:t>toutes</a:t>
            </a:r>
            <a:r>
              <a:rPr lang="es-ES" dirty="0" smtClean="0"/>
              <a:t> les </a:t>
            </a:r>
            <a:r>
              <a:rPr lang="es-ES" dirty="0" err="1" smtClean="0"/>
              <a:t>fenetres</a:t>
            </a:r>
            <a:r>
              <a:rPr lang="es-ES" dirty="0" smtClean="0"/>
              <a:t> (</a:t>
            </a:r>
            <a:r>
              <a:rPr lang="es-ES" dirty="0" err="1" smtClean="0"/>
              <a:t>blue</a:t>
            </a:r>
            <a:r>
              <a:rPr lang="es-ES" dirty="0" smtClean="0"/>
              <a:t>) et le </a:t>
            </a:r>
            <a:r>
              <a:rPr lang="es-ES" dirty="0" err="1" smtClean="0"/>
              <a:t>autre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le </a:t>
            </a:r>
            <a:r>
              <a:rPr lang="es-ES" dirty="0" err="1" smtClean="0"/>
              <a:t>contenu</a:t>
            </a:r>
            <a:r>
              <a:rPr lang="es-ES" dirty="0" smtClean="0"/>
              <a:t> </a:t>
            </a:r>
            <a:r>
              <a:rPr lang="es-ES" dirty="0" err="1" smtClean="0"/>
              <a:t>diferent</a:t>
            </a:r>
            <a:r>
              <a:rPr lang="es-ES" dirty="0" smtClean="0"/>
              <a:t> </a:t>
            </a:r>
            <a:r>
              <a:rPr lang="es-ES" dirty="0" err="1" smtClean="0"/>
              <a:t>dependant</a:t>
            </a:r>
            <a:r>
              <a:rPr lang="es-ES" dirty="0" smtClean="0"/>
              <a:t> la </a:t>
            </a:r>
            <a:r>
              <a:rPr lang="es-ES" dirty="0" err="1" smtClean="0"/>
              <a:t>fenetre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l’ai</a:t>
            </a:r>
            <a:r>
              <a:rPr lang="es-ES" dirty="0" smtClean="0"/>
              <a:t> </a:t>
            </a:r>
            <a:r>
              <a:rPr lang="es-ES" dirty="0" err="1" smtClean="0"/>
              <a:t>fait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</a:t>
            </a:r>
            <a:r>
              <a:rPr lang="es-ES" dirty="0" err="1" smtClean="0"/>
              <a:t>pop’s</a:t>
            </a:r>
            <a:r>
              <a:rPr lang="es-ES" dirty="0" smtClean="0"/>
              <a:t> up. </a:t>
            </a:r>
            <a:r>
              <a:rPr lang="es-ES" dirty="0" err="1" smtClean="0"/>
              <a:t>L’overture</a:t>
            </a:r>
            <a:r>
              <a:rPr lang="es-ES" dirty="0" smtClean="0"/>
              <a:t> </a:t>
            </a:r>
            <a:r>
              <a:rPr lang="es-ES" dirty="0" err="1" smtClean="0"/>
              <a:t>etait</a:t>
            </a:r>
            <a:r>
              <a:rPr lang="es-ES" dirty="0" smtClean="0"/>
              <a:t> </a:t>
            </a:r>
            <a:r>
              <a:rPr lang="es-ES" dirty="0" err="1" smtClean="0"/>
              <a:t>fait</a:t>
            </a:r>
            <a:r>
              <a:rPr lang="es-ES" dirty="0" smtClean="0"/>
              <a:t> </a:t>
            </a:r>
            <a:r>
              <a:rPr lang="es-ES" dirty="0" err="1" smtClean="0"/>
              <a:t>avec</a:t>
            </a:r>
            <a:r>
              <a:rPr lang="es-ES" dirty="0" smtClean="0"/>
              <a:t> </a:t>
            </a:r>
            <a:r>
              <a:rPr lang="es-ES" sz="2400" b="1" dirty="0" smtClean="0"/>
              <a:t>target.  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40452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3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8875" b="35248"/>
          <a:stretch/>
        </p:blipFill>
        <p:spPr>
          <a:xfrm>
            <a:off x="207339" y="419115"/>
            <a:ext cx="6025808" cy="33257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7339" y="4224173"/>
            <a:ext cx="516676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 smtClean="0"/>
              <a:t>L’overture</a:t>
            </a:r>
            <a:r>
              <a:rPr lang="es-ES" sz="2400" dirty="0" smtClean="0"/>
              <a:t> a </a:t>
            </a:r>
            <a:r>
              <a:rPr lang="es-ES" sz="2400" dirty="0" err="1" smtClean="0"/>
              <a:t>aussi</a:t>
            </a:r>
            <a:r>
              <a:rPr lang="es-ES" sz="2400" dirty="0" smtClean="0"/>
              <a:t> une </a:t>
            </a:r>
            <a:r>
              <a:rPr lang="es-ES" sz="2400" dirty="0" err="1" smtClean="0"/>
              <a:t>animation</a:t>
            </a:r>
            <a:r>
              <a:rPr lang="es-ES" sz="2400" dirty="0" smtClean="0"/>
              <a:t> </a:t>
            </a:r>
            <a:r>
              <a:rPr lang="es-ES" sz="2400" dirty="0" err="1" smtClean="0"/>
              <a:t>qui</a:t>
            </a:r>
            <a:r>
              <a:rPr lang="es-ES" sz="2400" dirty="0" smtClean="0"/>
              <a:t> </a:t>
            </a:r>
            <a:r>
              <a:rPr lang="es-ES" sz="2400" dirty="0" err="1" smtClean="0"/>
              <a:t>s’active</a:t>
            </a:r>
            <a:r>
              <a:rPr lang="es-ES" sz="2400" dirty="0" smtClean="0"/>
              <a:t> </a:t>
            </a:r>
            <a:r>
              <a:rPr lang="es-ES" sz="2400" dirty="0" err="1" smtClean="0"/>
              <a:t>avec</a:t>
            </a:r>
            <a:r>
              <a:rPr lang="es-ES" sz="2400" dirty="0" smtClean="0"/>
              <a:t> le target </a:t>
            </a:r>
            <a:r>
              <a:rPr lang="es-ES" sz="2400" dirty="0" err="1" smtClean="0"/>
              <a:t>q’on</a:t>
            </a:r>
            <a:r>
              <a:rPr lang="es-ES" sz="2400" dirty="0" smtClean="0"/>
              <a:t> a parlé </a:t>
            </a:r>
            <a:r>
              <a:rPr lang="es-ES" sz="2400" dirty="0" err="1" smtClean="0"/>
              <a:t>avant</a:t>
            </a:r>
            <a:r>
              <a:rPr lang="es-ES" sz="2400" dirty="0" smtClean="0"/>
              <a:t>. </a:t>
            </a:r>
          </a:p>
          <a:p>
            <a:r>
              <a:rPr lang="es-ES" sz="2400" dirty="0" smtClean="0"/>
              <a:t>La </a:t>
            </a:r>
            <a:r>
              <a:rPr lang="es-ES" sz="2400" dirty="0" err="1" smtClean="0"/>
              <a:t>animation</a:t>
            </a:r>
            <a:r>
              <a:rPr lang="es-ES" sz="2400" dirty="0" smtClean="0"/>
              <a:t> </a:t>
            </a:r>
            <a:r>
              <a:rPr lang="es-ES" sz="2400" dirty="0" err="1" smtClean="0"/>
              <a:t>change</a:t>
            </a:r>
            <a:r>
              <a:rPr lang="es-ES" sz="2400" dirty="0" smtClean="0"/>
              <a:t> la </a:t>
            </a:r>
            <a:r>
              <a:rPr lang="es-ES" sz="2400" dirty="0" err="1" smtClean="0"/>
              <a:t>taille</a:t>
            </a:r>
            <a:r>
              <a:rPr lang="es-ES" sz="2400" dirty="0" smtClean="0"/>
              <a:t> de la </a:t>
            </a:r>
            <a:r>
              <a:rPr lang="es-ES" sz="2400" dirty="0" err="1" smtClean="0"/>
              <a:t>fenetre</a:t>
            </a:r>
            <a:r>
              <a:rPr lang="es-ES" sz="2400" dirty="0" smtClean="0"/>
              <a:t> </a:t>
            </a:r>
            <a:r>
              <a:rPr lang="es-ES" sz="2400" dirty="0" err="1" smtClean="0"/>
              <a:t>jusqu</a:t>
            </a:r>
            <a:r>
              <a:rPr lang="es-ES" sz="2400" dirty="0"/>
              <a:t> </a:t>
            </a:r>
            <a:r>
              <a:rPr lang="es-ES" sz="2400" dirty="0" err="1" smtClean="0"/>
              <a:t>au</a:t>
            </a:r>
            <a:r>
              <a:rPr lang="es-ES" sz="2400" dirty="0" smtClean="0"/>
              <a:t> </a:t>
            </a:r>
            <a:r>
              <a:rPr lang="es-ES" sz="2400" dirty="0" err="1" smtClean="0"/>
              <a:t>overture</a:t>
            </a:r>
            <a:r>
              <a:rPr lang="es-ES" sz="2400" dirty="0" smtClean="0"/>
              <a:t> total. </a:t>
            </a:r>
            <a:endParaRPr lang="es-ES" sz="2400" dirty="0" smtClean="0"/>
          </a:p>
          <a:p>
            <a:r>
              <a:rPr lang="es-ES" sz="2400" dirty="0" smtClean="0"/>
              <a:t>La </a:t>
            </a:r>
            <a:r>
              <a:rPr lang="es-ES" sz="2400" dirty="0" err="1" smtClean="0"/>
              <a:t>fermeture</a:t>
            </a:r>
            <a:r>
              <a:rPr lang="es-ES" sz="2400" dirty="0" smtClean="0"/>
              <a:t> </a:t>
            </a:r>
            <a:r>
              <a:rPr lang="es-ES" sz="2400" dirty="0" err="1" smtClean="0"/>
              <a:t>est</a:t>
            </a:r>
            <a:r>
              <a:rPr lang="es-ES" sz="2400" dirty="0" smtClean="0"/>
              <a:t> </a:t>
            </a:r>
            <a:r>
              <a:rPr lang="es-ES" sz="2400" dirty="0" err="1" smtClean="0"/>
              <a:t>fait</a:t>
            </a:r>
            <a:r>
              <a:rPr lang="es-ES" sz="2400" dirty="0" smtClean="0"/>
              <a:t> </a:t>
            </a:r>
            <a:r>
              <a:rPr lang="es-ES" sz="2400" dirty="0" err="1" smtClean="0"/>
              <a:t>aussi</a:t>
            </a:r>
            <a:r>
              <a:rPr lang="es-ES" sz="2400" dirty="0" smtClean="0"/>
              <a:t> </a:t>
            </a:r>
            <a:r>
              <a:rPr lang="es-ES" sz="2400" dirty="0" err="1" smtClean="0"/>
              <a:t>avec</a:t>
            </a:r>
            <a:r>
              <a:rPr lang="es-ES" sz="2400" dirty="0" smtClean="0"/>
              <a:t> </a:t>
            </a:r>
            <a:r>
              <a:rPr lang="es-ES" sz="2400" b="1" dirty="0" smtClean="0"/>
              <a:t>target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pic>
        <p:nvPicPr>
          <p:cNvPr id="6" name="Imagen 5" descr="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4671"/>
            <a:ext cx="4038600" cy="4953000"/>
          </a:xfrm>
          <a:prstGeom prst="rect">
            <a:avLst/>
          </a:prstGeom>
        </p:spPr>
      </p:pic>
      <p:pic>
        <p:nvPicPr>
          <p:cNvPr id="7" name="Imagen 6" descr="3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7" t="7244" r="10000" b="78947"/>
          <a:stretch/>
        </p:blipFill>
        <p:spPr>
          <a:xfrm>
            <a:off x="5786070" y="5433845"/>
            <a:ext cx="1308831" cy="79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Conector recto de flecha 8"/>
          <p:cNvCxnSpPr/>
          <p:nvPr/>
        </p:nvCxnSpPr>
        <p:spPr>
          <a:xfrm flipV="1">
            <a:off x="4732421" y="5986578"/>
            <a:ext cx="1053649" cy="122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4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32485" cy="658335"/>
          </a:xfrm>
        </p:spPr>
        <p:txBody>
          <a:bodyPr>
            <a:normAutofit fontScale="90000"/>
          </a:bodyPr>
          <a:lstStyle/>
          <a:p>
            <a:r>
              <a:rPr lang="fr-FR" dirty="0"/>
              <a:t>N</a:t>
            </a:r>
            <a:r>
              <a:rPr lang="fr-FR" dirty="0" smtClean="0"/>
              <a:t>ouvelle html5/css3</a:t>
            </a:r>
            <a:endParaRPr lang="es-ES" dirty="0"/>
          </a:p>
        </p:txBody>
      </p:sp>
      <p:pic>
        <p:nvPicPr>
          <p:cNvPr id="4" name="Imagen 3" descr="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" y="1179828"/>
            <a:ext cx="3433012" cy="1772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6-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10" y="1179828"/>
            <a:ext cx="4129682" cy="2630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6-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" y="4665579"/>
            <a:ext cx="5882106" cy="1657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6-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82" y="3596104"/>
            <a:ext cx="3363617" cy="326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1.tif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8" t="79337" r="6880" b="11501"/>
          <a:stretch/>
        </p:blipFill>
        <p:spPr>
          <a:xfrm>
            <a:off x="237958" y="3495841"/>
            <a:ext cx="4005095" cy="628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831516" y="326747"/>
            <a:ext cx="172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&lt;</a:t>
            </a:r>
            <a:r>
              <a:rPr lang="es-ES" b="1" dirty="0" err="1" smtClean="0">
                <a:solidFill>
                  <a:srgbClr val="FF0000"/>
                </a:solidFill>
              </a:rPr>
              <a:t>details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&lt;</a:t>
            </a:r>
            <a:r>
              <a:rPr lang="es-ES" b="1" dirty="0" err="1" smtClean="0">
                <a:solidFill>
                  <a:srgbClr val="FF0000"/>
                </a:solidFill>
              </a:rPr>
              <a:t>summary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90883" y="4172983"/>
            <a:ext cx="351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Border-radius</a:t>
            </a:r>
            <a:r>
              <a:rPr lang="es-ES" b="1" dirty="0" smtClean="0">
                <a:solidFill>
                  <a:srgbClr val="FF0000"/>
                </a:solidFill>
              </a:rPr>
              <a:t>    //  box-</a:t>
            </a:r>
            <a:r>
              <a:rPr lang="es-ES" b="1" dirty="0" err="1" smtClean="0">
                <a:solidFill>
                  <a:srgbClr val="FF0000"/>
                </a:solidFill>
              </a:rPr>
              <a:t>shadow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37958" y="6357383"/>
            <a:ext cx="351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Columns-count:3;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376737" y="3800991"/>
            <a:ext cx="298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FF0000"/>
                </a:solidFill>
              </a:rPr>
              <a:t>Required</a:t>
            </a:r>
            <a:r>
              <a:rPr lang="es-ES" b="1" dirty="0" smtClean="0">
                <a:solidFill>
                  <a:srgbClr val="FF0000"/>
                </a:solidFill>
              </a:rPr>
              <a:t>=“</a:t>
            </a:r>
            <a:r>
              <a:rPr lang="es-ES" b="1" dirty="0" err="1" smtClean="0">
                <a:solidFill>
                  <a:srgbClr val="FF0000"/>
                </a:solidFill>
              </a:rPr>
              <a:t>required</a:t>
            </a:r>
            <a:r>
              <a:rPr lang="es-ES" b="1" dirty="0" smtClean="0">
                <a:solidFill>
                  <a:srgbClr val="FF0000"/>
                </a:solidFill>
              </a:rPr>
              <a:t>”;</a:t>
            </a:r>
          </a:p>
          <a:p>
            <a:r>
              <a:rPr lang="es-ES" b="1" dirty="0" err="1" smtClean="0">
                <a:solidFill>
                  <a:srgbClr val="FF0000"/>
                </a:solidFill>
              </a:rPr>
              <a:t>Types:tel</a:t>
            </a:r>
            <a:r>
              <a:rPr lang="es-ES" b="1" dirty="0" smtClean="0">
                <a:solidFill>
                  <a:srgbClr val="FF0000"/>
                </a:solidFill>
              </a:rPr>
              <a:t>, date…</a:t>
            </a:r>
            <a:r>
              <a:rPr lang="es-ES" b="1" dirty="0" err="1" smtClean="0">
                <a:solidFill>
                  <a:srgbClr val="FF0000"/>
                </a:solidFill>
              </a:rPr>
              <a:t>etc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67830" y="745276"/>
            <a:ext cx="172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&lt;</a:t>
            </a:r>
            <a:r>
              <a:rPr lang="es-ES" b="1" dirty="0" err="1" smtClean="0">
                <a:solidFill>
                  <a:srgbClr val="FF0000"/>
                </a:solidFill>
              </a:rPr>
              <a:t>embed</a:t>
            </a:r>
            <a:r>
              <a:rPr lang="es-ES" b="1" dirty="0" smtClean="0">
                <a:solidFill>
                  <a:srgbClr val="FF0000"/>
                </a:solidFill>
              </a:rPr>
              <a:t>&gt;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71062"/>
            <a:ext cx="4038600" cy="573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u="sng" dirty="0" err="1" smtClean="0"/>
              <a:t>Forces</a:t>
            </a:r>
            <a:endParaRPr lang="es-ES" sz="3200" u="sng" dirty="0" smtClean="0"/>
          </a:p>
          <a:p>
            <a:pPr marL="0" indent="0" algn="ctr">
              <a:buNone/>
            </a:pPr>
            <a:endParaRPr lang="es-ES" sz="3200" u="sng" dirty="0"/>
          </a:p>
          <a:p>
            <a:r>
              <a:rPr lang="es-ES" sz="2400" dirty="0" err="1" smtClean="0"/>
              <a:t>Il</a:t>
            </a:r>
            <a:r>
              <a:rPr lang="es-ES" sz="2400" dirty="0" smtClean="0"/>
              <a:t> y a </a:t>
            </a:r>
            <a:r>
              <a:rPr lang="es-ES" sz="2400" dirty="0" err="1" smtClean="0"/>
              <a:t>rien</a:t>
            </a:r>
            <a:r>
              <a:rPr lang="es-ES" sz="2400" dirty="0" smtClean="0"/>
              <a:t> du </a:t>
            </a:r>
            <a:r>
              <a:rPr lang="es-ES" sz="2400" dirty="0" err="1" smtClean="0"/>
              <a:t>javascrip</a:t>
            </a:r>
            <a:endParaRPr lang="es-ES" sz="2400" dirty="0" smtClean="0"/>
          </a:p>
          <a:p>
            <a:r>
              <a:rPr lang="fr-FR" sz="2400" dirty="0" smtClean="0"/>
              <a:t>Tout dans le </a:t>
            </a:r>
            <a:r>
              <a:rPr lang="fr-FR" sz="2400" dirty="0" err="1" smtClean="0"/>
              <a:t>meme</a:t>
            </a:r>
            <a:r>
              <a:rPr lang="fr-FR" sz="2400" dirty="0" smtClean="0"/>
              <a:t> page.</a:t>
            </a:r>
          </a:p>
          <a:p>
            <a:r>
              <a:rPr lang="es-ES" sz="2400" dirty="0" err="1" smtClean="0"/>
              <a:t>Facile</a:t>
            </a:r>
            <a:r>
              <a:rPr lang="es-ES" sz="2400" dirty="0" smtClean="0"/>
              <a:t> </a:t>
            </a:r>
            <a:r>
              <a:rPr lang="es-ES" sz="2400" dirty="0" err="1" smtClean="0"/>
              <a:t>à</a:t>
            </a:r>
            <a:r>
              <a:rPr lang="es-ES" sz="2400" dirty="0" smtClean="0"/>
              <a:t> </a:t>
            </a:r>
            <a:r>
              <a:rPr lang="es-ES" sz="2400" dirty="0" err="1" smtClean="0"/>
              <a:t>naviguer</a:t>
            </a:r>
            <a:endParaRPr lang="es-ES" sz="2400" dirty="0"/>
          </a:p>
          <a:p>
            <a:r>
              <a:rPr lang="es-ES" sz="2400" dirty="0" err="1" smtClean="0"/>
              <a:t>Visuellement</a:t>
            </a:r>
            <a:r>
              <a:rPr lang="es-ES" sz="2400" dirty="0" smtClean="0"/>
              <a:t> </a:t>
            </a:r>
            <a:r>
              <a:rPr lang="es-ES" sz="2400" dirty="0" err="1" smtClean="0"/>
              <a:t>prope</a:t>
            </a:r>
            <a:endParaRPr lang="es-ES" sz="2400" dirty="0" smtClean="0"/>
          </a:p>
          <a:p>
            <a:r>
              <a:rPr lang="es-ES" sz="2400" dirty="0" err="1" smtClean="0"/>
              <a:t>Dinamic</a:t>
            </a:r>
            <a:r>
              <a:rPr lang="es-ES" sz="2400" dirty="0"/>
              <a:t> </a:t>
            </a:r>
          </a:p>
          <a:p>
            <a:r>
              <a:rPr lang="es-ES" sz="2400" dirty="0" err="1" smtClean="0"/>
              <a:t>Charge</a:t>
            </a:r>
            <a:r>
              <a:rPr lang="es-ES" sz="2400" dirty="0" smtClean="0"/>
              <a:t> </a:t>
            </a:r>
            <a:r>
              <a:rPr lang="es-ES" sz="2400" dirty="0" err="1" smtClean="0"/>
              <a:t>rapide</a:t>
            </a:r>
            <a:endParaRPr lang="es-ES" sz="2400" dirty="0" smtClean="0"/>
          </a:p>
          <a:p>
            <a:r>
              <a:rPr lang="es-ES" sz="2400" dirty="0" err="1" smtClean="0"/>
              <a:t>Responsive</a:t>
            </a:r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371474" y="387683"/>
            <a:ext cx="4662830" cy="6804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u="sng" dirty="0"/>
              <a:t>D</a:t>
            </a:r>
            <a:r>
              <a:rPr lang="fr-FR" sz="3200" u="sng" dirty="0" smtClean="0"/>
              <a:t>es choses qui peuvent être améliorées</a:t>
            </a:r>
          </a:p>
          <a:p>
            <a:pPr marL="0" indent="0">
              <a:buNone/>
            </a:pPr>
            <a:endParaRPr lang="fr-FR" sz="2400" u="sng" dirty="0"/>
          </a:p>
          <a:p>
            <a:r>
              <a:rPr lang="fr-FR" sz="2400" dirty="0" smtClean="0"/>
              <a:t>Un peu limités par l'espace</a:t>
            </a:r>
            <a:endParaRPr lang="es-ES" sz="2400" dirty="0" smtClean="0"/>
          </a:p>
          <a:p>
            <a:r>
              <a:rPr lang="fr-FR" sz="2400" dirty="0" smtClean="0"/>
              <a:t>Le menu c’est </a:t>
            </a:r>
            <a:r>
              <a:rPr lang="fr-FR" sz="2400" dirty="0" err="1" smtClean="0"/>
              <a:t>dificile</a:t>
            </a:r>
            <a:r>
              <a:rPr lang="fr-FR" sz="2400" dirty="0" smtClean="0"/>
              <a:t> a </a:t>
            </a:r>
            <a:r>
              <a:rPr lang="fr-FR" sz="2400" dirty="0" err="1" smtClean="0"/>
              <a:t>positioner</a:t>
            </a:r>
            <a:r>
              <a:rPr lang="fr-FR" sz="2400" dirty="0" smtClean="0"/>
              <a:t> </a:t>
            </a:r>
            <a:r>
              <a:rPr lang="fr-FR" sz="2400" dirty="0" err="1" smtClean="0"/>
              <a:t>parsce</a:t>
            </a:r>
            <a:r>
              <a:rPr lang="fr-FR" sz="2400" dirty="0" smtClean="0"/>
              <a:t> que on a fait 6 articles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Le contenue pourrait </a:t>
            </a:r>
            <a:r>
              <a:rPr lang="fr-FR" sz="2400" dirty="0" err="1" smtClean="0"/>
              <a:t>etre</a:t>
            </a:r>
            <a:r>
              <a:rPr lang="fr-FR" sz="2400" dirty="0" smtClean="0"/>
              <a:t> mieux </a:t>
            </a:r>
            <a:r>
              <a:rPr lang="fr-FR" sz="2400" dirty="0" err="1" smtClean="0"/>
              <a:t>structuree</a:t>
            </a:r>
            <a:r>
              <a:rPr lang="fr-FR" sz="2400" dirty="0" smtClean="0"/>
              <a:t> mais on a </a:t>
            </a:r>
            <a:r>
              <a:rPr lang="fr-FR" sz="2400" dirty="0" err="1" smtClean="0"/>
              <a:t>privilegie</a:t>
            </a:r>
            <a:r>
              <a:rPr lang="fr-FR" sz="2400" dirty="0" smtClean="0"/>
              <a:t> autre choses.</a:t>
            </a:r>
          </a:p>
          <a:p>
            <a:r>
              <a:rPr lang="fr-FR" sz="2400" dirty="0" smtClean="0"/>
              <a:t>On ne peut pas utiliser une </a:t>
            </a:r>
            <a:r>
              <a:rPr lang="fr-FR" sz="2400" dirty="0" err="1" smtClean="0"/>
              <a:t>deuxieme</a:t>
            </a:r>
            <a:r>
              <a:rPr lang="fr-FR" sz="2400" dirty="0" smtClean="0"/>
              <a:t> scroll pour le contenue</a:t>
            </a:r>
          </a:p>
          <a:p>
            <a:endParaRPr lang="fr-FR" sz="2400" dirty="0" smtClean="0"/>
          </a:p>
          <a:p>
            <a:pPr marL="0" indent="0">
              <a:buNone/>
            </a:pPr>
            <a:endParaRPr lang="fr-FR" sz="3200" u="sng" dirty="0" smtClean="0"/>
          </a:p>
          <a:p>
            <a:pPr marL="0" indent="0" algn="ctr">
              <a:buNone/>
            </a:pPr>
            <a:endParaRPr lang="es-ES" sz="3200" u="sng" dirty="0"/>
          </a:p>
        </p:txBody>
      </p:sp>
      <p:pic>
        <p:nvPicPr>
          <p:cNvPr id="5" name="Imagen 4" descr="1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31579" r="6699" b="13061"/>
          <a:stretch/>
        </p:blipFill>
        <p:spPr>
          <a:xfrm>
            <a:off x="4688305" y="3187031"/>
            <a:ext cx="1933037" cy="1096211"/>
          </a:xfrm>
          <a:prstGeom prst="rect">
            <a:avLst/>
          </a:prstGeom>
        </p:spPr>
      </p:pic>
      <p:pic>
        <p:nvPicPr>
          <p:cNvPr id="6" name="Imagen 5" descr="1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31579" r="6699" b="13061"/>
          <a:stretch/>
        </p:blipFill>
        <p:spPr>
          <a:xfrm>
            <a:off x="7007688" y="3187031"/>
            <a:ext cx="1933037" cy="1096211"/>
          </a:xfrm>
          <a:prstGeom prst="rect">
            <a:avLst/>
          </a:prstGeom>
        </p:spPr>
      </p:pic>
      <p:sp>
        <p:nvSpPr>
          <p:cNvPr id="2" name="Flecha derecha 1"/>
          <p:cNvSpPr/>
          <p:nvPr/>
        </p:nvSpPr>
        <p:spPr>
          <a:xfrm>
            <a:off x="6621342" y="3588083"/>
            <a:ext cx="386346" cy="2138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007688" y="3187032"/>
            <a:ext cx="1933037" cy="494632"/>
          </a:xfrm>
          <a:prstGeom prst="rect">
            <a:avLst/>
          </a:prstGeom>
          <a:solidFill>
            <a:srgbClr val="FF0000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007688" y="3807326"/>
            <a:ext cx="1933037" cy="494632"/>
          </a:xfrm>
          <a:prstGeom prst="rect">
            <a:avLst/>
          </a:prstGeom>
          <a:solidFill>
            <a:srgbClr val="FF0000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89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249</Words>
  <Application>Microsoft Macintosh PowerPoint</Application>
  <PresentationFormat>Presentación en pantalla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Risk: joue de societe</vt:lpstr>
      <vt:lpstr>Presentación de PowerPoint</vt:lpstr>
      <vt:lpstr>Presentación de PowerPoint</vt:lpstr>
      <vt:lpstr>Presentación de PowerPoint</vt:lpstr>
      <vt:lpstr>Presentación de PowerPoint</vt:lpstr>
      <vt:lpstr>Nouvelle html5/css3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Risk: joue de societe</dc:title>
  <dc:creator>Carolina Crespo</dc:creator>
  <cp:lastModifiedBy>Carolina Crespo</cp:lastModifiedBy>
  <cp:revision>12</cp:revision>
  <dcterms:created xsi:type="dcterms:W3CDTF">2015-05-18T14:18:01Z</dcterms:created>
  <dcterms:modified xsi:type="dcterms:W3CDTF">2015-05-18T16:17:28Z</dcterms:modified>
</cp:coreProperties>
</file>