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7" r:id="rId6"/>
    <p:sldId id="292" r:id="rId7"/>
    <p:sldId id="275" r:id="rId8"/>
    <p:sldId id="296" r:id="rId9"/>
    <p:sldId id="293" r:id="rId10"/>
    <p:sldId id="291" r:id="rId11"/>
    <p:sldId id="297" r:id="rId12"/>
    <p:sldId id="294" r:id="rId13"/>
    <p:sldId id="289" r:id="rId14"/>
    <p:sldId id="295" r:id="rId15"/>
  </p:sldIdLst>
  <p:sldSz cx="9144000" cy="5143500" type="screen16x9"/>
  <p:notesSz cx="6858000" cy="9144000"/>
  <p:embeddedFontLst>
    <p:embeddedFont>
      <p:font typeface="Abel" panose="02000506030000020004" pitchFamily="2" charset="0"/>
      <p:regular r:id="rId17"/>
    </p:embeddedFont>
    <p:embeddedFont>
      <p:font typeface="Hammersmith One" panose="02010703030501060504" pitchFamily="2" charset="-18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AF5DA0-A93E-4577-BD3F-EDF08C5E2C7D}">
  <a:tblStyle styleId="{28AF5DA0-A93E-4577-BD3F-EDF08C5E2C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6" name="Google Shape;14506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7" name="Google Shape;14507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1" name="Google Shape;15581;gecc7082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2" name="Google Shape;15582;gecc7082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7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454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97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7" name="Google Shape;18377;gecc7082a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8" name="Google Shape;18378;gecc7082a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7" name="Google Shape;18377;gecc7082a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8" name="Google Shape;18378;gecc7082a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8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1" name="Google Shape;14601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2" name="Google Shape;14602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6" name="Google Shape;14656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7" name="Google Shape;14657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0" name="Google Shape;14990;gecc7082a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1" name="Google Shape;14991;gecc7082a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964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1" name="Google Shape;15581;gecc7082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2" name="Google Shape;15582;gecc7082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26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64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40241" y="539995"/>
            <a:ext cx="4063478" cy="4063513"/>
            <a:chOff x="2540241" y="539995"/>
            <a:chExt cx="4063478" cy="406351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693235" y="703668"/>
              <a:ext cx="885398" cy="893069"/>
              <a:chOff x="2781975" y="3951500"/>
              <a:chExt cx="640525" cy="6460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2"/>
            <p:cNvGrpSpPr/>
            <p:nvPr/>
          </p:nvGrpSpPr>
          <p:grpSpPr>
            <a:xfrm>
              <a:off x="5652643" y="1012843"/>
              <a:ext cx="885398" cy="893069"/>
              <a:chOff x="2781975" y="3951500"/>
              <a:chExt cx="640525" cy="646075"/>
            </a:xfrm>
          </p:grpSpPr>
          <p:sp>
            <p:nvSpPr>
              <p:cNvPr id="268" name="Google Shape;268;p2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2"/>
            <p:cNvGrpSpPr/>
            <p:nvPr/>
          </p:nvGrpSpPr>
          <p:grpSpPr>
            <a:xfrm>
              <a:off x="5673099" y="3256281"/>
              <a:ext cx="885398" cy="893069"/>
              <a:chOff x="2781975" y="3951500"/>
              <a:chExt cx="640525" cy="646075"/>
            </a:xfrm>
          </p:grpSpPr>
          <p:sp>
            <p:nvSpPr>
              <p:cNvPr id="525" name="Google Shape;525;p2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2"/>
            <p:cNvGrpSpPr/>
            <p:nvPr/>
          </p:nvGrpSpPr>
          <p:grpSpPr>
            <a:xfrm>
              <a:off x="2672770" y="3466944"/>
              <a:ext cx="885398" cy="893069"/>
              <a:chOff x="2781975" y="3951500"/>
              <a:chExt cx="640525" cy="646075"/>
            </a:xfrm>
          </p:grpSpPr>
          <p:sp>
            <p:nvSpPr>
              <p:cNvPr id="782" name="Google Shape;782;p2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2"/>
            <p:cNvGrpSpPr/>
            <p:nvPr/>
          </p:nvGrpSpPr>
          <p:grpSpPr>
            <a:xfrm>
              <a:off x="2540241" y="539995"/>
              <a:ext cx="4063478" cy="4063513"/>
              <a:chOff x="3218850" y="1285900"/>
              <a:chExt cx="2939650" cy="2939675"/>
            </a:xfrm>
          </p:grpSpPr>
          <p:sp>
            <p:nvSpPr>
              <p:cNvPr id="1039" name="Google Shape;1039;p2"/>
              <p:cNvSpPr/>
              <p:nvPr/>
            </p:nvSpPr>
            <p:spPr>
              <a:xfrm>
                <a:off x="4095250" y="1285900"/>
                <a:ext cx="1186825" cy="2939675"/>
              </a:xfrm>
              <a:custGeom>
                <a:avLst/>
                <a:gdLst/>
                <a:ahLst/>
                <a:cxnLst/>
                <a:rect l="l" t="t" r="r" b="b"/>
                <a:pathLst>
                  <a:path w="47473" h="117587" fill="none" extrusionOk="0">
                    <a:moveTo>
                      <a:pt x="47472" y="58793"/>
                    </a:moveTo>
                    <a:cubicBezTo>
                      <a:pt x="47472" y="74386"/>
                      <a:pt x="44971" y="89340"/>
                      <a:pt x="40520" y="100366"/>
                    </a:cubicBezTo>
                    <a:cubicBezTo>
                      <a:pt x="36069" y="111392"/>
                      <a:pt x="30031" y="117587"/>
                      <a:pt x="23736" y="117587"/>
                    </a:cubicBezTo>
                    <a:cubicBezTo>
                      <a:pt x="17440" y="117587"/>
                      <a:pt x="11404" y="111392"/>
                      <a:pt x="6953" y="100366"/>
                    </a:cubicBezTo>
                    <a:cubicBezTo>
                      <a:pt x="2501" y="89340"/>
                      <a:pt x="1" y="74386"/>
                      <a:pt x="1" y="58793"/>
                    </a:cubicBezTo>
                    <a:cubicBezTo>
                      <a:pt x="1" y="43201"/>
                      <a:pt x="2501" y="28246"/>
                      <a:pt x="6953" y="17221"/>
                    </a:cubicBezTo>
                    <a:cubicBezTo>
                      <a:pt x="11404" y="6195"/>
                      <a:pt x="17440" y="0"/>
                      <a:pt x="23736" y="0"/>
                    </a:cubicBezTo>
                    <a:cubicBezTo>
                      <a:pt x="30031" y="0"/>
                      <a:pt x="36069" y="6195"/>
                      <a:pt x="40520" y="17221"/>
                    </a:cubicBezTo>
                    <a:cubicBezTo>
                      <a:pt x="44971" y="28246"/>
                      <a:pt x="47472" y="43201"/>
                      <a:pt x="47472" y="58793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"/>
              <p:cNvSpPr/>
              <p:nvPr/>
            </p:nvSpPr>
            <p:spPr>
              <a:xfrm>
                <a:off x="3218850" y="2162325"/>
                <a:ext cx="2939650" cy="1186800"/>
              </a:xfrm>
              <a:custGeom>
                <a:avLst/>
                <a:gdLst/>
                <a:ahLst/>
                <a:cxnLst/>
                <a:rect l="l" t="t" r="r" b="b"/>
                <a:pathLst>
                  <a:path w="117586" h="47472" fill="none" extrusionOk="0">
                    <a:moveTo>
                      <a:pt x="117585" y="23736"/>
                    </a:moveTo>
                    <a:cubicBezTo>
                      <a:pt x="117585" y="30032"/>
                      <a:pt x="111391" y="36069"/>
                      <a:pt x="100366" y="40520"/>
                    </a:cubicBezTo>
                    <a:cubicBezTo>
                      <a:pt x="89339" y="44972"/>
                      <a:pt x="74386" y="47471"/>
                      <a:pt x="58792" y="47471"/>
                    </a:cubicBezTo>
                    <a:cubicBezTo>
                      <a:pt x="43200" y="47471"/>
                      <a:pt x="28245" y="44972"/>
                      <a:pt x="17220" y="40520"/>
                    </a:cubicBezTo>
                    <a:cubicBezTo>
                      <a:pt x="6193" y="36069"/>
                      <a:pt x="0" y="30032"/>
                      <a:pt x="0" y="23736"/>
                    </a:cubicBezTo>
                    <a:cubicBezTo>
                      <a:pt x="0" y="17441"/>
                      <a:pt x="6193" y="11403"/>
                      <a:pt x="17220" y="6952"/>
                    </a:cubicBezTo>
                    <a:cubicBezTo>
                      <a:pt x="28245" y="2501"/>
                      <a:pt x="43200" y="0"/>
                      <a:pt x="58792" y="0"/>
                    </a:cubicBezTo>
                    <a:cubicBezTo>
                      <a:pt x="74386" y="0"/>
                      <a:pt x="89339" y="2501"/>
                      <a:pt x="100366" y="6952"/>
                    </a:cubicBezTo>
                    <a:cubicBezTo>
                      <a:pt x="111391" y="11403"/>
                      <a:pt x="117585" y="17441"/>
                      <a:pt x="117585" y="23736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"/>
              <p:cNvSpPr/>
              <p:nvPr/>
            </p:nvSpPr>
            <p:spPr>
              <a:xfrm>
                <a:off x="3572225" y="1566450"/>
                <a:ext cx="2232650" cy="2378525"/>
              </a:xfrm>
              <a:custGeom>
                <a:avLst/>
                <a:gdLst/>
                <a:ahLst/>
                <a:cxnLst/>
                <a:rect l="l" t="t" r="r" b="b"/>
                <a:pathLst>
                  <a:path w="89306" h="95141" fill="none" extrusionOk="0">
                    <a:moveTo>
                      <a:pt x="84409" y="4257"/>
                    </a:moveTo>
                    <a:cubicBezTo>
                      <a:pt x="89047" y="8514"/>
                      <a:pt x="89306" y="17160"/>
                      <a:pt x="85129" y="28294"/>
                    </a:cubicBezTo>
                    <a:cubicBezTo>
                      <a:pt x="80952" y="39426"/>
                      <a:pt x="72683" y="52134"/>
                      <a:pt x="62140" y="63620"/>
                    </a:cubicBezTo>
                    <a:cubicBezTo>
                      <a:pt x="51596" y="75108"/>
                      <a:pt x="39641" y="84433"/>
                      <a:pt x="28906" y="89546"/>
                    </a:cubicBezTo>
                    <a:cubicBezTo>
                      <a:pt x="18171" y="94658"/>
                      <a:pt x="9535" y="95141"/>
                      <a:pt x="4897" y="90884"/>
                    </a:cubicBezTo>
                    <a:cubicBezTo>
                      <a:pt x="259" y="86626"/>
                      <a:pt x="0" y="77981"/>
                      <a:pt x="4177" y="66848"/>
                    </a:cubicBezTo>
                    <a:cubicBezTo>
                      <a:pt x="8354" y="55716"/>
                      <a:pt x="16623" y="43007"/>
                      <a:pt x="27168" y="31521"/>
                    </a:cubicBezTo>
                    <a:cubicBezTo>
                      <a:pt x="37711" y="20033"/>
                      <a:pt x="49665" y="10708"/>
                      <a:pt x="60400" y="5595"/>
                    </a:cubicBezTo>
                    <a:cubicBezTo>
                      <a:pt x="71136" y="481"/>
                      <a:pt x="79771" y="1"/>
                      <a:pt x="84409" y="4257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"/>
              <p:cNvSpPr/>
              <p:nvPr/>
            </p:nvSpPr>
            <p:spPr>
              <a:xfrm>
                <a:off x="3537975" y="1605175"/>
                <a:ext cx="2301225" cy="2301200"/>
              </a:xfrm>
              <a:custGeom>
                <a:avLst/>
                <a:gdLst/>
                <a:ahLst/>
                <a:cxnLst/>
                <a:rect l="l" t="t" r="r" b="b"/>
                <a:pathLst>
                  <a:path w="92049" h="92048" fill="none" extrusionOk="0">
                    <a:moveTo>
                      <a:pt x="62808" y="29240"/>
                    </a:moveTo>
                    <a:cubicBezTo>
                      <a:pt x="73835" y="40267"/>
                      <a:pt x="82640" y="52609"/>
                      <a:pt x="87289" y="63552"/>
                    </a:cubicBezTo>
                    <a:cubicBezTo>
                      <a:pt x="91937" y="74496"/>
                      <a:pt x="92049" y="83145"/>
                      <a:pt x="87598" y="87596"/>
                    </a:cubicBezTo>
                    <a:cubicBezTo>
                      <a:pt x="83146" y="92047"/>
                      <a:pt x="74498" y="91937"/>
                      <a:pt x="63554" y="87287"/>
                    </a:cubicBezTo>
                    <a:cubicBezTo>
                      <a:pt x="52610" y="82639"/>
                      <a:pt x="40268" y="73833"/>
                      <a:pt x="29241" y="62808"/>
                    </a:cubicBezTo>
                    <a:cubicBezTo>
                      <a:pt x="18216" y="51781"/>
                      <a:pt x="9410" y="39439"/>
                      <a:pt x="4760" y="28496"/>
                    </a:cubicBezTo>
                    <a:cubicBezTo>
                      <a:pt x="112" y="17552"/>
                      <a:pt x="1" y="8903"/>
                      <a:pt x="4453" y="4452"/>
                    </a:cubicBezTo>
                    <a:cubicBezTo>
                      <a:pt x="8904" y="1"/>
                      <a:pt x="17553" y="111"/>
                      <a:pt x="28497" y="4761"/>
                    </a:cubicBezTo>
                    <a:cubicBezTo>
                      <a:pt x="39441" y="9409"/>
                      <a:pt x="51783" y="18215"/>
                      <a:pt x="62808" y="29240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2"/>
            <p:cNvSpPr/>
            <p:nvPr/>
          </p:nvSpPr>
          <p:spPr>
            <a:xfrm>
              <a:off x="3038111" y="1075740"/>
              <a:ext cx="150809" cy="150774"/>
            </a:xfrm>
            <a:custGeom>
              <a:avLst/>
              <a:gdLst/>
              <a:ahLst/>
              <a:cxnLst/>
              <a:rect l="l" t="t" r="r" b="b"/>
              <a:pathLst>
                <a:path w="4364" h="4363" extrusionOk="0">
                  <a:moveTo>
                    <a:pt x="2183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6"/>
                    <a:pt x="977" y="4363"/>
                    <a:pt x="2183" y="4363"/>
                  </a:cubicBezTo>
                  <a:cubicBezTo>
                    <a:pt x="3387" y="4363"/>
                    <a:pt x="4363" y="3386"/>
                    <a:pt x="4363" y="2181"/>
                  </a:cubicBezTo>
                  <a:cubicBezTo>
                    <a:pt x="4363" y="977"/>
                    <a:pt x="3387" y="1"/>
                    <a:pt x="2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4789381" y="375743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0"/>
                  </a:moveTo>
                  <a:cubicBezTo>
                    <a:pt x="978" y="0"/>
                    <a:pt x="0" y="977"/>
                    <a:pt x="0" y="2182"/>
                  </a:cubicBezTo>
                  <a:cubicBezTo>
                    <a:pt x="0" y="3386"/>
                    <a:pt x="978" y="4363"/>
                    <a:pt x="2182" y="4363"/>
                  </a:cubicBezTo>
                  <a:cubicBezTo>
                    <a:pt x="3386" y="4363"/>
                    <a:pt x="4362" y="3386"/>
                    <a:pt x="4362" y="2182"/>
                  </a:cubicBezTo>
                  <a:cubicBezTo>
                    <a:pt x="4362" y="977"/>
                    <a:pt x="3386" y="0"/>
                    <a:pt x="2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6000380" y="1383889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1" y="1"/>
                  </a:moveTo>
                  <a:cubicBezTo>
                    <a:pt x="978" y="1"/>
                    <a:pt x="0" y="976"/>
                    <a:pt x="0" y="2181"/>
                  </a:cubicBezTo>
                  <a:cubicBezTo>
                    <a:pt x="0" y="3385"/>
                    <a:pt x="975" y="4363"/>
                    <a:pt x="2181" y="4363"/>
                  </a:cubicBezTo>
                  <a:cubicBezTo>
                    <a:pt x="3385" y="4363"/>
                    <a:pt x="4363" y="3386"/>
                    <a:pt x="4363" y="2181"/>
                  </a:cubicBezTo>
                  <a:cubicBezTo>
                    <a:pt x="4363" y="977"/>
                    <a:pt x="3385" y="1"/>
                    <a:pt x="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4062153" y="426501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6"/>
                    <a:pt x="977" y="4363"/>
                    <a:pt x="2182" y="4363"/>
                  </a:cubicBezTo>
                  <a:cubicBezTo>
                    <a:pt x="3386" y="4363"/>
                    <a:pt x="4363" y="3386"/>
                    <a:pt x="4363" y="2181"/>
                  </a:cubicBezTo>
                  <a:cubicBezTo>
                    <a:pt x="4363" y="977"/>
                    <a:pt x="3386" y="1"/>
                    <a:pt x="2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4210198" y="1239957"/>
              <a:ext cx="150774" cy="150809"/>
            </a:xfrm>
            <a:custGeom>
              <a:avLst/>
              <a:gdLst/>
              <a:ahLst/>
              <a:cxnLst/>
              <a:rect l="l" t="t" r="r" b="b"/>
              <a:pathLst>
                <a:path w="4363" h="4364" extrusionOk="0">
                  <a:moveTo>
                    <a:pt x="2180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7"/>
                    <a:pt x="977" y="4363"/>
                    <a:pt x="2180" y="4363"/>
                  </a:cubicBezTo>
                  <a:cubicBezTo>
                    <a:pt x="3386" y="4363"/>
                    <a:pt x="4362" y="3387"/>
                    <a:pt x="4362" y="2181"/>
                  </a:cubicBezTo>
                  <a:cubicBezTo>
                    <a:pt x="4362" y="977"/>
                    <a:pt x="3386" y="1"/>
                    <a:pt x="2180" y="1"/>
                  </a:cubicBezTo>
                  <a:close/>
                </a:path>
              </a:pathLst>
            </a:custGeom>
            <a:solidFill>
              <a:srgbClr val="1E8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4712215" y="540064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3" y="1"/>
                  </a:moveTo>
                  <a:cubicBezTo>
                    <a:pt x="1073" y="1"/>
                    <a:pt x="109" y="913"/>
                    <a:pt x="54" y="2084"/>
                  </a:cubicBezTo>
                  <a:cubicBezTo>
                    <a:pt x="0" y="3288"/>
                    <a:pt x="933" y="4306"/>
                    <a:pt x="2137" y="4360"/>
                  </a:cubicBezTo>
                  <a:cubicBezTo>
                    <a:pt x="2171" y="4362"/>
                    <a:pt x="2205" y="4363"/>
                    <a:pt x="2239" y="4363"/>
                  </a:cubicBezTo>
                  <a:cubicBezTo>
                    <a:pt x="3396" y="4363"/>
                    <a:pt x="4361" y="3449"/>
                    <a:pt x="4413" y="2280"/>
                  </a:cubicBezTo>
                  <a:cubicBezTo>
                    <a:pt x="4468" y="1076"/>
                    <a:pt x="3535" y="56"/>
                    <a:pt x="2333" y="3"/>
                  </a:cubicBezTo>
                  <a:cubicBezTo>
                    <a:pt x="2299" y="1"/>
                    <a:pt x="2266" y="1"/>
                    <a:pt x="2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6035594" y="3662680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0" y="1"/>
                  </a:moveTo>
                  <a:cubicBezTo>
                    <a:pt x="1071" y="1"/>
                    <a:pt x="108" y="914"/>
                    <a:pt x="54" y="2084"/>
                  </a:cubicBezTo>
                  <a:cubicBezTo>
                    <a:pt x="0" y="3288"/>
                    <a:pt x="933" y="4306"/>
                    <a:pt x="2137" y="4361"/>
                  </a:cubicBezTo>
                  <a:cubicBezTo>
                    <a:pt x="2170" y="4362"/>
                    <a:pt x="2203" y="4363"/>
                    <a:pt x="2236" y="4363"/>
                  </a:cubicBezTo>
                  <a:cubicBezTo>
                    <a:pt x="3395" y="4363"/>
                    <a:pt x="4361" y="3449"/>
                    <a:pt x="4413" y="2280"/>
                  </a:cubicBezTo>
                  <a:cubicBezTo>
                    <a:pt x="4468" y="1076"/>
                    <a:pt x="3535" y="57"/>
                    <a:pt x="2333" y="3"/>
                  </a:cubicBezTo>
                  <a:cubicBezTo>
                    <a:pt x="2298" y="1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3020487" y="3836331"/>
              <a:ext cx="154403" cy="150809"/>
            </a:xfrm>
            <a:custGeom>
              <a:avLst/>
              <a:gdLst/>
              <a:ahLst/>
              <a:cxnLst/>
              <a:rect l="l" t="t" r="r" b="b"/>
              <a:pathLst>
                <a:path w="4468" h="4364" extrusionOk="0">
                  <a:moveTo>
                    <a:pt x="2230" y="1"/>
                  </a:moveTo>
                  <a:cubicBezTo>
                    <a:pt x="1071" y="1"/>
                    <a:pt x="109" y="914"/>
                    <a:pt x="56" y="2084"/>
                  </a:cubicBezTo>
                  <a:cubicBezTo>
                    <a:pt x="0" y="3288"/>
                    <a:pt x="933" y="4307"/>
                    <a:pt x="2137" y="4361"/>
                  </a:cubicBezTo>
                  <a:cubicBezTo>
                    <a:pt x="2170" y="4362"/>
                    <a:pt x="2204" y="4363"/>
                    <a:pt x="2237" y="4363"/>
                  </a:cubicBezTo>
                  <a:cubicBezTo>
                    <a:pt x="3397" y="4363"/>
                    <a:pt x="4361" y="3450"/>
                    <a:pt x="4413" y="2280"/>
                  </a:cubicBezTo>
                  <a:cubicBezTo>
                    <a:pt x="4468" y="1074"/>
                    <a:pt x="3537" y="56"/>
                    <a:pt x="2333" y="3"/>
                  </a:cubicBezTo>
                  <a:cubicBezTo>
                    <a:pt x="2298" y="2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2"/>
          <p:cNvSpPr txBox="1">
            <a:spLocks noGrp="1"/>
          </p:cNvSpPr>
          <p:nvPr>
            <p:ph type="ctrTitle"/>
          </p:nvPr>
        </p:nvSpPr>
        <p:spPr>
          <a:xfrm>
            <a:off x="339125" y="1902300"/>
            <a:ext cx="8470500" cy="125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52" name="Google Shape;1052;p2"/>
          <p:cNvSpPr txBox="1">
            <a:spLocks noGrp="1"/>
          </p:cNvSpPr>
          <p:nvPr>
            <p:ph type="subTitle" idx="1"/>
          </p:nvPr>
        </p:nvSpPr>
        <p:spPr>
          <a:xfrm>
            <a:off x="2471850" y="3158100"/>
            <a:ext cx="4200300" cy="409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9" name="Google Shape;14229;p34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14230" name="Google Shape;14230;p34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1" name="Google Shape;14231;p34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2" name="Google Shape;14232;p34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3" name="Google Shape;14233;p34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4" name="Google Shape;14234;p34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5" name="Google Shape;14235;p34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6" name="Google Shape;14236;p34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7" name="Google Shape;14237;p34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8" name="Google Shape;14238;p34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9" name="Google Shape;14239;p34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0" name="Google Shape;14240;p34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1" name="Google Shape;14241;p34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2" name="Google Shape;14242;p34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3" name="Google Shape;14243;p34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4" name="Google Shape;14244;p34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5" name="Google Shape;14245;p34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6" name="Google Shape;14246;p34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7" name="Google Shape;14247;p34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8" name="Google Shape;14248;p34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9" name="Google Shape;14249;p34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0" name="Google Shape;14250;p34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1" name="Google Shape;14251;p34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2" name="Google Shape;14252;p34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3" name="Google Shape;14253;p34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4" name="Google Shape;14254;p34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5" name="Google Shape;14255;p34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6" name="Google Shape;14256;p34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7" name="Google Shape;14257;p34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8" name="Google Shape;14258;p34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9" name="Google Shape;14259;p34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0" name="Google Shape;14260;p34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1" name="Google Shape;14261;p34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2" name="Google Shape;14262;p34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3" name="Google Shape;14263;p34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4" name="Google Shape;14264;p34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5" name="Google Shape;14265;p34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6" name="Google Shape;14266;p34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7" name="Google Shape;14267;p34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8" name="Google Shape;14268;p34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9" name="Google Shape;14269;p34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0" name="Google Shape;14270;p34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1" name="Google Shape;14271;p34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2" name="Google Shape;14272;p34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3" name="Google Shape;14273;p34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4" name="Google Shape;14274;p34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5" name="Google Shape;14275;p34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6" name="Google Shape;14276;p34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7" name="Google Shape;14277;p34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8" name="Google Shape;14278;p34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9" name="Google Shape;14279;p34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0" name="Google Shape;14280;p34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1" name="Google Shape;14281;p34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2" name="Google Shape;14282;p34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3" name="Google Shape;14283;p34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4" name="Google Shape;14284;p34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5" name="Google Shape;14285;p34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6" name="Google Shape;14286;p34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7" name="Google Shape;14287;p34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8" name="Google Shape;14288;p34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9" name="Google Shape;14289;p34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0" name="Google Shape;14290;p34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1" name="Google Shape;14291;p34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2" name="Google Shape;14292;p34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3" name="Google Shape;14293;p34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4" name="Google Shape;14294;p34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5" name="Google Shape;14295;p34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6" name="Google Shape;14296;p34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7" name="Google Shape;14297;p34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8" name="Google Shape;14298;p34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9" name="Google Shape;14299;p34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0" name="Google Shape;14300;p34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1" name="Google Shape;14301;p34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2" name="Google Shape;14302;p34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3" name="Google Shape;14303;p34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4" name="Google Shape;14304;p34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5" name="Google Shape;14305;p34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6" name="Google Shape;14306;p34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7" name="Google Shape;14307;p34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8" name="Google Shape;14308;p34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9" name="Google Shape;14309;p34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0" name="Google Shape;14310;p34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1" name="Google Shape;14311;p34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2" name="Google Shape;14312;p34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3" name="Google Shape;14313;p34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4" name="Google Shape;14314;p34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5" name="Google Shape;14315;p34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6" name="Google Shape;14316;p34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7" name="Google Shape;14317;p34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8" name="Google Shape;14318;p34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9" name="Google Shape;14319;p34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0" name="Google Shape;14320;p34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1" name="Google Shape;14321;p34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2" name="Google Shape;14322;p34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3" name="Google Shape;14323;p34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4" name="Google Shape;14324;p34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5" name="Google Shape;14325;p34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6" name="Google Shape;14326;p34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7" name="Google Shape;14327;p34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8" name="Google Shape;14328;p34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9" name="Google Shape;14329;p34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0" name="Google Shape;14330;p34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1" name="Google Shape;14331;p34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2" name="Google Shape;14332;p34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3" name="Google Shape;14333;p34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4" name="Google Shape;14334;p34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5" name="Google Shape;14335;p34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6" name="Google Shape;14336;p34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7" name="Google Shape;14337;p34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8" name="Google Shape;14338;p34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9" name="Google Shape;14339;p34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0" name="Google Shape;14340;p34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1" name="Google Shape;14341;p34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2" name="Google Shape;14342;p34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3" name="Google Shape;14343;p34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4" name="Google Shape;14344;p34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5" name="Google Shape;14345;p34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6" name="Google Shape;14346;p34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7" name="Google Shape;14347;p34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8" name="Google Shape;14348;p34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9" name="Google Shape;14349;p34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0" name="Google Shape;14350;p34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1" name="Google Shape;14351;p34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2" name="Google Shape;14352;p34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3" name="Google Shape;14353;p34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4" name="Google Shape;14354;p34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5" name="Google Shape;14355;p34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6" name="Google Shape;14356;p34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7" name="Google Shape;14357;p34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8" name="Google Shape;14358;p34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9" name="Google Shape;14359;p34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0" name="Google Shape;14360;p34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1" name="Google Shape;14361;p34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2" name="Google Shape;14362;p34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3" name="Google Shape;14363;p34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4" name="Google Shape;14364;p34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5" name="Google Shape;14365;p34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6" name="Google Shape;14366;p34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7" name="Google Shape;14367;p34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8" name="Google Shape;14368;p34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9" name="Google Shape;14369;p34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0" name="Google Shape;14370;p34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1" name="Google Shape;14371;p34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2" name="Google Shape;14372;p34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3" name="Google Shape;14373;p34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4" name="Google Shape;14374;p34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5" name="Google Shape;14375;p34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6" name="Google Shape;14376;p34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7" name="Google Shape;14377;p34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8" name="Google Shape;14378;p34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9" name="Google Shape;14379;p34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0" name="Google Shape;14380;p34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1" name="Google Shape;14381;p34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2" name="Google Shape;14382;p34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3" name="Google Shape;14383;p34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4" name="Google Shape;14384;p34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5" name="Google Shape;14385;p34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6" name="Google Shape;14386;p34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7" name="Google Shape;14387;p34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8" name="Google Shape;14388;p34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9" name="Google Shape;14389;p34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0" name="Google Shape;14390;p34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1" name="Google Shape;14391;p34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2" name="Google Shape;14392;p34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3" name="Google Shape;14393;p34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4" name="Google Shape;14394;p34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5" name="Google Shape;14395;p34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6" name="Google Shape;14396;p34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7" name="Google Shape;14397;p34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8" name="Google Shape;14398;p34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9" name="Google Shape;14399;p34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0" name="Google Shape;14400;p34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1" name="Google Shape;14401;p34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2" name="Google Shape;14402;p34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3" name="Google Shape;14403;p34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4" name="Google Shape;14404;p34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5" name="Google Shape;14405;p34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6" name="Google Shape;14406;p34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7" name="Google Shape;14407;p34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8" name="Google Shape;14408;p34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9" name="Google Shape;14409;p34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0" name="Google Shape;14410;p34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1" name="Google Shape;14411;p34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2" name="Google Shape;14412;p34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3" name="Google Shape;14413;p34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4" name="Google Shape;14414;p34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5" name="Google Shape;14415;p34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6" name="Google Shape;14416;p34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7" name="Google Shape;14417;p34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34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34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34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34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34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34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34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5" name="Google Shape;14425;p34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6" name="Google Shape;14426;p34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34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34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34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34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34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34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34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34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34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34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34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34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34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34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34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34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34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4" name="Google Shape;14444;p34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5" name="Google Shape;14445;p34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6" name="Google Shape;14446;p34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7" name="Google Shape;14447;p34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8" name="Google Shape;14448;p34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9" name="Google Shape;14449;p34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0" name="Google Shape;14450;p34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1" name="Google Shape;14451;p34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2" name="Google Shape;14452;p34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3" name="Google Shape;14453;p34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4" name="Google Shape;14454;p34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5" name="Google Shape;14455;p34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6" name="Google Shape;14456;p34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7" name="Google Shape;14457;p34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8" name="Google Shape;14458;p34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9" name="Google Shape;14459;p34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0" name="Google Shape;14460;p34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1" name="Google Shape;14461;p34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2" name="Google Shape;14462;p34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3" name="Google Shape;14463;p34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4" name="Google Shape;14464;p34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5" name="Google Shape;14465;p34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6" name="Google Shape;14466;p34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7" name="Google Shape;14467;p34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8" name="Google Shape;14468;p34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9" name="Google Shape;14469;p34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0" name="Google Shape;14470;p34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1" name="Google Shape;14471;p34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2" name="Google Shape;14472;p34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3" name="Google Shape;14473;p34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4" name="Google Shape;14474;p34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5" name="Google Shape;14475;p34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6" name="Google Shape;14476;p34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7" name="Google Shape;14477;p34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8" name="Google Shape;14478;p34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9" name="Google Shape;14479;p34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0" name="Google Shape;14480;p34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1" name="Google Shape;14481;p34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2" name="Google Shape;14482;p34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3" name="Google Shape;14483;p34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4" name="Google Shape;14484;p34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5" name="Google Shape;14485;p34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86" name="Google Shape;14486;p34"/>
          <p:cNvSpPr/>
          <p:nvPr/>
        </p:nvSpPr>
        <p:spPr>
          <a:xfrm>
            <a:off x="334200" y="291775"/>
            <a:ext cx="8475600" cy="4562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87" name="Google Shape;14487;p34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488" name="Google Shape;14488;p34"/>
            <p:cNvCxnSpPr>
              <a:stCxn id="14489" idx="6"/>
              <a:endCxn id="14490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491" name="Google Shape;14491;p34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492" name="Google Shape;14492;p34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3" name="Google Shape;14493;p34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4" name="Google Shape;14494;p34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490" name="Google Shape;14490;p34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34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6" name="Google Shape;14496;p34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489" name="Google Shape;14489;p34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34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498" name="Google Shape;14498;p34"/>
            <p:cNvCxnSpPr>
              <a:stCxn id="14492" idx="3"/>
              <a:endCxn id="14489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3"/>
          <p:cNvGrpSpPr/>
          <p:nvPr/>
        </p:nvGrpSpPr>
        <p:grpSpPr>
          <a:xfrm>
            <a:off x="4746291" y="539995"/>
            <a:ext cx="4063478" cy="4063513"/>
            <a:chOff x="2540241" y="539995"/>
            <a:chExt cx="4063478" cy="4063513"/>
          </a:xfrm>
        </p:grpSpPr>
        <p:grpSp>
          <p:nvGrpSpPr>
            <p:cNvPr id="1055" name="Google Shape;1055;p3"/>
            <p:cNvGrpSpPr/>
            <p:nvPr/>
          </p:nvGrpSpPr>
          <p:grpSpPr>
            <a:xfrm>
              <a:off x="2693235" y="703668"/>
              <a:ext cx="885398" cy="893069"/>
              <a:chOff x="2781975" y="3951500"/>
              <a:chExt cx="640525" cy="646075"/>
            </a:xfrm>
          </p:grpSpPr>
          <p:sp>
            <p:nvSpPr>
              <p:cNvPr id="1056" name="Google Shape;1056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3"/>
            <p:cNvGrpSpPr/>
            <p:nvPr/>
          </p:nvGrpSpPr>
          <p:grpSpPr>
            <a:xfrm>
              <a:off x="5652643" y="1012843"/>
              <a:ext cx="885398" cy="893069"/>
              <a:chOff x="2781975" y="3951500"/>
              <a:chExt cx="640525" cy="646075"/>
            </a:xfrm>
          </p:grpSpPr>
          <p:sp>
            <p:nvSpPr>
              <p:cNvPr id="1313" name="Google Shape;1313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3"/>
            <p:cNvGrpSpPr/>
            <p:nvPr/>
          </p:nvGrpSpPr>
          <p:grpSpPr>
            <a:xfrm>
              <a:off x="5673099" y="3256281"/>
              <a:ext cx="885398" cy="893069"/>
              <a:chOff x="2781975" y="3951500"/>
              <a:chExt cx="640525" cy="646075"/>
            </a:xfrm>
          </p:grpSpPr>
          <p:sp>
            <p:nvSpPr>
              <p:cNvPr id="1570" name="Google Shape;1570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6" name="Google Shape;1826;p3"/>
            <p:cNvGrpSpPr/>
            <p:nvPr/>
          </p:nvGrpSpPr>
          <p:grpSpPr>
            <a:xfrm>
              <a:off x="2672770" y="3466944"/>
              <a:ext cx="885398" cy="893069"/>
              <a:chOff x="2781975" y="3951500"/>
              <a:chExt cx="640525" cy="646075"/>
            </a:xfrm>
          </p:grpSpPr>
          <p:sp>
            <p:nvSpPr>
              <p:cNvPr id="1827" name="Google Shape;1827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3" name="Google Shape;2083;p3"/>
            <p:cNvGrpSpPr/>
            <p:nvPr/>
          </p:nvGrpSpPr>
          <p:grpSpPr>
            <a:xfrm>
              <a:off x="2540241" y="539995"/>
              <a:ext cx="4063478" cy="4063513"/>
              <a:chOff x="3218850" y="1285900"/>
              <a:chExt cx="2939650" cy="2939675"/>
            </a:xfrm>
          </p:grpSpPr>
          <p:sp>
            <p:nvSpPr>
              <p:cNvPr id="2084" name="Google Shape;2084;p3"/>
              <p:cNvSpPr/>
              <p:nvPr/>
            </p:nvSpPr>
            <p:spPr>
              <a:xfrm>
                <a:off x="4095250" y="1285900"/>
                <a:ext cx="1186825" cy="2939675"/>
              </a:xfrm>
              <a:custGeom>
                <a:avLst/>
                <a:gdLst/>
                <a:ahLst/>
                <a:cxnLst/>
                <a:rect l="l" t="t" r="r" b="b"/>
                <a:pathLst>
                  <a:path w="47473" h="117587" fill="none" extrusionOk="0">
                    <a:moveTo>
                      <a:pt x="47472" y="58793"/>
                    </a:moveTo>
                    <a:cubicBezTo>
                      <a:pt x="47472" y="74386"/>
                      <a:pt x="44971" y="89340"/>
                      <a:pt x="40520" y="100366"/>
                    </a:cubicBezTo>
                    <a:cubicBezTo>
                      <a:pt x="36069" y="111392"/>
                      <a:pt x="30031" y="117587"/>
                      <a:pt x="23736" y="117587"/>
                    </a:cubicBezTo>
                    <a:cubicBezTo>
                      <a:pt x="17440" y="117587"/>
                      <a:pt x="11404" y="111392"/>
                      <a:pt x="6953" y="100366"/>
                    </a:cubicBezTo>
                    <a:cubicBezTo>
                      <a:pt x="2501" y="89340"/>
                      <a:pt x="1" y="74386"/>
                      <a:pt x="1" y="58793"/>
                    </a:cubicBezTo>
                    <a:cubicBezTo>
                      <a:pt x="1" y="43201"/>
                      <a:pt x="2501" y="28246"/>
                      <a:pt x="6953" y="17221"/>
                    </a:cubicBezTo>
                    <a:cubicBezTo>
                      <a:pt x="11404" y="6195"/>
                      <a:pt x="17440" y="0"/>
                      <a:pt x="23736" y="0"/>
                    </a:cubicBezTo>
                    <a:cubicBezTo>
                      <a:pt x="30031" y="0"/>
                      <a:pt x="36069" y="6195"/>
                      <a:pt x="40520" y="17221"/>
                    </a:cubicBezTo>
                    <a:cubicBezTo>
                      <a:pt x="44971" y="28246"/>
                      <a:pt x="47472" y="43201"/>
                      <a:pt x="47472" y="58793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"/>
              <p:cNvSpPr/>
              <p:nvPr/>
            </p:nvSpPr>
            <p:spPr>
              <a:xfrm>
                <a:off x="3218850" y="2162325"/>
                <a:ext cx="2939650" cy="1186800"/>
              </a:xfrm>
              <a:custGeom>
                <a:avLst/>
                <a:gdLst/>
                <a:ahLst/>
                <a:cxnLst/>
                <a:rect l="l" t="t" r="r" b="b"/>
                <a:pathLst>
                  <a:path w="117586" h="47472" fill="none" extrusionOk="0">
                    <a:moveTo>
                      <a:pt x="117585" y="23736"/>
                    </a:moveTo>
                    <a:cubicBezTo>
                      <a:pt x="117585" y="30032"/>
                      <a:pt x="111391" y="36069"/>
                      <a:pt x="100366" y="40520"/>
                    </a:cubicBezTo>
                    <a:cubicBezTo>
                      <a:pt x="89339" y="44972"/>
                      <a:pt x="74386" y="47471"/>
                      <a:pt x="58792" y="47471"/>
                    </a:cubicBezTo>
                    <a:cubicBezTo>
                      <a:pt x="43200" y="47471"/>
                      <a:pt x="28245" y="44972"/>
                      <a:pt x="17220" y="40520"/>
                    </a:cubicBezTo>
                    <a:cubicBezTo>
                      <a:pt x="6193" y="36069"/>
                      <a:pt x="0" y="30032"/>
                      <a:pt x="0" y="23736"/>
                    </a:cubicBezTo>
                    <a:cubicBezTo>
                      <a:pt x="0" y="17441"/>
                      <a:pt x="6193" y="11403"/>
                      <a:pt x="17220" y="6952"/>
                    </a:cubicBezTo>
                    <a:cubicBezTo>
                      <a:pt x="28245" y="2501"/>
                      <a:pt x="43200" y="0"/>
                      <a:pt x="58792" y="0"/>
                    </a:cubicBezTo>
                    <a:cubicBezTo>
                      <a:pt x="74386" y="0"/>
                      <a:pt x="89339" y="2501"/>
                      <a:pt x="100366" y="6952"/>
                    </a:cubicBezTo>
                    <a:cubicBezTo>
                      <a:pt x="111391" y="11403"/>
                      <a:pt x="117585" y="17441"/>
                      <a:pt x="117585" y="23736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"/>
              <p:cNvSpPr/>
              <p:nvPr/>
            </p:nvSpPr>
            <p:spPr>
              <a:xfrm>
                <a:off x="3572225" y="1566450"/>
                <a:ext cx="2232650" cy="2378525"/>
              </a:xfrm>
              <a:custGeom>
                <a:avLst/>
                <a:gdLst/>
                <a:ahLst/>
                <a:cxnLst/>
                <a:rect l="l" t="t" r="r" b="b"/>
                <a:pathLst>
                  <a:path w="89306" h="95141" fill="none" extrusionOk="0">
                    <a:moveTo>
                      <a:pt x="84409" y="4257"/>
                    </a:moveTo>
                    <a:cubicBezTo>
                      <a:pt x="89047" y="8514"/>
                      <a:pt x="89306" y="17160"/>
                      <a:pt x="85129" y="28294"/>
                    </a:cubicBezTo>
                    <a:cubicBezTo>
                      <a:pt x="80952" y="39426"/>
                      <a:pt x="72683" y="52134"/>
                      <a:pt x="62140" y="63620"/>
                    </a:cubicBezTo>
                    <a:cubicBezTo>
                      <a:pt x="51596" y="75108"/>
                      <a:pt x="39641" y="84433"/>
                      <a:pt x="28906" y="89546"/>
                    </a:cubicBezTo>
                    <a:cubicBezTo>
                      <a:pt x="18171" y="94658"/>
                      <a:pt x="9535" y="95141"/>
                      <a:pt x="4897" y="90884"/>
                    </a:cubicBezTo>
                    <a:cubicBezTo>
                      <a:pt x="259" y="86626"/>
                      <a:pt x="0" y="77981"/>
                      <a:pt x="4177" y="66848"/>
                    </a:cubicBezTo>
                    <a:cubicBezTo>
                      <a:pt x="8354" y="55716"/>
                      <a:pt x="16623" y="43007"/>
                      <a:pt x="27168" y="31521"/>
                    </a:cubicBezTo>
                    <a:cubicBezTo>
                      <a:pt x="37711" y="20033"/>
                      <a:pt x="49665" y="10708"/>
                      <a:pt x="60400" y="5595"/>
                    </a:cubicBezTo>
                    <a:cubicBezTo>
                      <a:pt x="71136" y="481"/>
                      <a:pt x="79771" y="1"/>
                      <a:pt x="84409" y="4257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"/>
              <p:cNvSpPr/>
              <p:nvPr/>
            </p:nvSpPr>
            <p:spPr>
              <a:xfrm>
                <a:off x="3537975" y="1605175"/>
                <a:ext cx="2301225" cy="2301200"/>
              </a:xfrm>
              <a:custGeom>
                <a:avLst/>
                <a:gdLst/>
                <a:ahLst/>
                <a:cxnLst/>
                <a:rect l="l" t="t" r="r" b="b"/>
                <a:pathLst>
                  <a:path w="92049" h="92048" fill="none" extrusionOk="0">
                    <a:moveTo>
                      <a:pt x="62808" y="29240"/>
                    </a:moveTo>
                    <a:cubicBezTo>
                      <a:pt x="73835" y="40267"/>
                      <a:pt x="82640" y="52609"/>
                      <a:pt x="87289" y="63552"/>
                    </a:cubicBezTo>
                    <a:cubicBezTo>
                      <a:pt x="91937" y="74496"/>
                      <a:pt x="92049" y="83145"/>
                      <a:pt x="87598" y="87596"/>
                    </a:cubicBezTo>
                    <a:cubicBezTo>
                      <a:pt x="83146" y="92047"/>
                      <a:pt x="74498" y="91937"/>
                      <a:pt x="63554" y="87287"/>
                    </a:cubicBezTo>
                    <a:cubicBezTo>
                      <a:pt x="52610" y="82639"/>
                      <a:pt x="40268" y="73833"/>
                      <a:pt x="29241" y="62808"/>
                    </a:cubicBezTo>
                    <a:cubicBezTo>
                      <a:pt x="18216" y="51781"/>
                      <a:pt x="9410" y="39439"/>
                      <a:pt x="4760" y="28496"/>
                    </a:cubicBezTo>
                    <a:cubicBezTo>
                      <a:pt x="112" y="17552"/>
                      <a:pt x="1" y="8903"/>
                      <a:pt x="4453" y="4452"/>
                    </a:cubicBezTo>
                    <a:cubicBezTo>
                      <a:pt x="8904" y="1"/>
                      <a:pt x="17553" y="111"/>
                      <a:pt x="28497" y="4761"/>
                    </a:cubicBezTo>
                    <a:cubicBezTo>
                      <a:pt x="39441" y="9409"/>
                      <a:pt x="51783" y="18215"/>
                      <a:pt x="62808" y="29240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"/>
            <p:cNvSpPr/>
            <p:nvPr/>
          </p:nvSpPr>
          <p:spPr>
            <a:xfrm>
              <a:off x="3038111" y="1075740"/>
              <a:ext cx="150809" cy="150774"/>
            </a:xfrm>
            <a:custGeom>
              <a:avLst/>
              <a:gdLst/>
              <a:ahLst/>
              <a:cxnLst/>
              <a:rect l="l" t="t" r="r" b="b"/>
              <a:pathLst>
                <a:path w="4364" h="4363" extrusionOk="0">
                  <a:moveTo>
                    <a:pt x="2183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6"/>
                    <a:pt x="977" y="4363"/>
                    <a:pt x="2183" y="4363"/>
                  </a:cubicBezTo>
                  <a:cubicBezTo>
                    <a:pt x="3387" y="4363"/>
                    <a:pt x="4363" y="3386"/>
                    <a:pt x="4363" y="2181"/>
                  </a:cubicBezTo>
                  <a:cubicBezTo>
                    <a:pt x="4363" y="977"/>
                    <a:pt x="3387" y="1"/>
                    <a:pt x="2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"/>
            <p:cNvSpPr/>
            <p:nvPr/>
          </p:nvSpPr>
          <p:spPr>
            <a:xfrm>
              <a:off x="4789381" y="375743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0"/>
                  </a:moveTo>
                  <a:cubicBezTo>
                    <a:pt x="978" y="0"/>
                    <a:pt x="0" y="977"/>
                    <a:pt x="0" y="2182"/>
                  </a:cubicBezTo>
                  <a:cubicBezTo>
                    <a:pt x="0" y="3386"/>
                    <a:pt x="978" y="4363"/>
                    <a:pt x="2182" y="4363"/>
                  </a:cubicBezTo>
                  <a:cubicBezTo>
                    <a:pt x="3386" y="4363"/>
                    <a:pt x="4362" y="3386"/>
                    <a:pt x="4362" y="2182"/>
                  </a:cubicBezTo>
                  <a:cubicBezTo>
                    <a:pt x="4362" y="977"/>
                    <a:pt x="3386" y="0"/>
                    <a:pt x="2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"/>
            <p:cNvSpPr/>
            <p:nvPr/>
          </p:nvSpPr>
          <p:spPr>
            <a:xfrm>
              <a:off x="6000380" y="1383889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1" y="1"/>
                  </a:moveTo>
                  <a:cubicBezTo>
                    <a:pt x="978" y="1"/>
                    <a:pt x="0" y="976"/>
                    <a:pt x="0" y="2181"/>
                  </a:cubicBezTo>
                  <a:cubicBezTo>
                    <a:pt x="0" y="3385"/>
                    <a:pt x="975" y="4363"/>
                    <a:pt x="2181" y="4363"/>
                  </a:cubicBezTo>
                  <a:cubicBezTo>
                    <a:pt x="3385" y="4363"/>
                    <a:pt x="4363" y="3386"/>
                    <a:pt x="4363" y="2181"/>
                  </a:cubicBezTo>
                  <a:cubicBezTo>
                    <a:pt x="4363" y="977"/>
                    <a:pt x="3385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"/>
            <p:cNvSpPr/>
            <p:nvPr/>
          </p:nvSpPr>
          <p:spPr>
            <a:xfrm>
              <a:off x="4062153" y="426501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6"/>
                    <a:pt x="977" y="4363"/>
                    <a:pt x="2182" y="4363"/>
                  </a:cubicBezTo>
                  <a:cubicBezTo>
                    <a:pt x="3386" y="4363"/>
                    <a:pt x="4363" y="3386"/>
                    <a:pt x="4363" y="2181"/>
                  </a:cubicBezTo>
                  <a:cubicBezTo>
                    <a:pt x="4363" y="977"/>
                    <a:pt x="3386" y="1"/>
                    <a:pt x="2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"/>
            <p:cNvSpPr/>
            <p:nvPr/>
          </p:nvSpPr>
          <p:spPr>
            <a:xfrm>
              <a:off x="4210198" y="1239957"/>
              <a:ext cx="150774" cy="150809"/>
            </a:xfrm>
            <a:custGeom>
              <a:avLst/>
              <a:gdLst/>
              <a:ahLst/>
              <a:cxnLst/>
              <a:rect l="l" t="t" r="r" b="b"/>
              <a:pathLst>
                <a:path w="4363" h="4364" extrusionOk="0">
                  <a:moveTo>
                    <a:pt x="2180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7"/>
                    <a:pt x="977" y="4363"/>
                    <a:pt x="2180" y="4363"/>
                  </a:cubicBezTo>
                  <a:cubicBezTo>
                    <a:pt x="3386" y="4363"/>
                    <a:pt x="4362" y="3387"/>
                    <a:pt x="4362" y="2181"/>
                  </a:cubicBezTo>
                  <a:cubicBezTo>
                    <a:pt x="4362" y="977"/>
                    <a:pt x="3386" y="1"/>
                    <a:pt x="2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"/>
            <p:cNvSpPr/>
            <p:nvPr/>
          </p:nvSpPr>
          <p:spPr>
            <a:xfrm>
              <a:off x="4712215" y="540064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3" y="1"/>
                  </a:moveTo>
                  <a:cubicBezTo>
                    <a:pt x="1073" y="1"/>
                    <a:pt x="109" y="913"/>
                    <a:pt x="54" y="2084"/>
                  </a:cubicBezTo>
                  <a:cubicBezTo>
                    <a:pt x="0" y="3288"/>
                    <a:pt x="933" y="4306"/>
                    <a:pt x="2137" y="4360"/>
                  </a:cubicBezTo>
                  <a:cubicBezTo>
                    <a:pt x="2171" y="4362"/>
                    <a:pt x="2205" y="4363"/>
                    <a:pt x="2239" y="4363"/>
                  </a:cubicBezTo>
                  <a:cubicBezTo>
                    <a:pt x="3396" y="4363"/>
                    <a:pt x="4361" y="3449"/>
                    <a:pt x="4413" y="2280"/>
                  </a:cubicBezTo>
                  <a:cubicBezTo>
                    <a:pt x="4468" y="1076"/>
                    <a:pt x="3535" y="56"/>
                    <a:pt x="2333" y="3"/>
                  </a:cubicBezTo>
                  <a:cubicBezTo>
                    <a:pt x="2299" y="1"/>
                    <a:pt x="2266" y="1"/>
                    <a:pt x="2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"/>
            <p:cNvSpPr/>
            <p:nvPr/>
          </p:nvSpPr>
          <p:spPr>
            <a:xfrm>
              <a:off x="6035594" y="3662680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0" y="1"/>
                  </a:moveTo>
                  <a:cubicBezTo>
                    <a:pt x="1071" y="1"/>
                    <a:pt x="108" y="914"/>
                    <a:pt x="54" y="2084"/>
                  </a:cubicBezTo>
                  <a:cubicBezTo>
                    <a:pt x="0" y="3288"/>
                    <a:pt x="933" y="4306"/>
                    <a:pt x="2137" y="4361"/>
                  </a:cubicBezTo>
                  <a:cubicBezTo>
                    <a:pt x="2170" y="4362"/>
                    <a:pt x="2203" y="4363"/>
                    <a:pt x="2236" y="4363"/>
                  </a:cubicBezTo>
                  <a:cubicBezTo>
                    <a:pt x="3395" y="4363"/>
                    <a:pt x="4361" y="3449"/>
                    <a:pt x="4413" y="2280"/>
                  </a:cubicBezTo>
                  <a:cubicBezTo>
                    <a:pt x="4468" y="1076"/>
                    <a:pt x="3535" y="57"/>
                    <a:pt x="2333" y="3"/>
                  </a:cubicBezTo>
                  <a:cubicBezTo>
                    <a:pt x="2298" y="1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"/>
            <p:cNvSpPr/>
            <p:nvPr/>
          </p:nvSpPr>
          <p:spPr>
            <a:xfrm>
              <a:off x="3020487" y="3836331"/>
              <a:ext cx="154403" cy="150809"/>
            </a:xfrm>
            <a:custGeom>
              <a:avLst/>
              <a:gdLst/>
              <a:ahLst/>
              <a:cxnLst/>
              <a:rect l="l" t="t" r="r" b="b"/>
              <a:pathLst>
                <a:path w="4468" h="4364" extrusionOk="0">
                  <a:moveTo>
                    <a:pt x="2230" y="1"/>
                  </a:moveTo>
                  <a:cubicBezTo>
                    <a:pt x="1071" y="1"/>
                    <a:pt x="109" y="914"/>
                    <a:pt x="56" y="2084"/>
                  </a:cubicBezTo>
                  <a:cubicBezTo>
                    <a:pt x="0" y="3288"/>
                    <a:pt x="933" y="4307"/>
                    <a:pt x="2137" y="4361"/>
                  </a:cubicBezTo>
                  <a:cubicBezTo>
                    <a:pt x="2170" y="4362"/>
                    <a:pt x="2204" y="4363"/>
                    <a:pt x="2237" y="4363"/>
                  </a:cubicBezTo>
                  <a:cubicBezTo>
                    <a:pt x="3397" y="4363"/>
                    <a:pt x="4361" y="3450"/>
                    <a:pt x="4413" y="2280"/>
                  </a:cubicBezTo>
                  <a:cubicBezTo>
                    <a:pt x="4468" y="1074"/>
                    <a:pt x="3537" y="56"/>
                    <a:pt x="2333" y="3"/>
                  </a:cubicBezTo>
                  <a:cubicBezTo>
                    <a:pt x="2298" y="2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6" name="Google Shape;2096;p3"/>
          <p:cNvSpPr txBox="1">
            <a:spLocks noGrp="1"/>
          </p:cNvSpPr>
          <p:nvPr>
            <p:ph type="title"/>
          </p:nvPr>
        </p:nvSpPr>
        <p:spPr>
          <a:xfrm>
            <a:off x="1737425" y="1840200"/>
            <a:ext cx="5669100" cy="91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7" name="Google Shape;2097;p3"/>
          <p:cNvSpPr txBox="1">
            <a:spLocks noGrp="1"/>
          </p:cNvSpPr>
          <p:nvPr>
            <p:ph type="title" idx="2" hasCustomPrompt="1"/>
          </p:nvPr>
        </p:nvSpPr>
        <p:spPr>
          <a:xfrm>
            <a:off x="1116229" y="916561"/>
            <a:ext cx="22860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98" name="Google Shape;2098;p3"/>
          <p:cNvSpPr txBox="1">
            <a:spLocks noGrp="1"/>
          </p:cNvSpPr>
          <p:nvPr>
            <p:ph type="subTitle" idx="1"/>
          </p:nvPr>
        </p:nvSpPr>
        <p:spPr>
          <a:xfrm>
            <a:off x="1737475" y="2754600"/>
            <a:ext cx="5669100" cy="548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5" name="Google Shape;2625;p6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2626" name="Google Shape;2626;p6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2" name="Google Shape;2882;p6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0" rIns="36575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883" name="Google Shape;2883;p6"/>
          <p:cNvSpPr/>
          <p:nvPr/>
        </p:nvSpPr>
        <p:spPr>
          <a:xfrm>
            <a:off x="334200" y="949675"/>
            <a:ext cx="8475600" cy="39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5" name="Google Shape;2885;p7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2886" name="Google Shape;2886;p7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7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2" name="Google Shape;3142;p7"/>
          <p:cNvSpPr/>
          <p:nvPr/>
        </p:nvSpPr>
        <p:spPr>
          <a:xfrm>
            <a:off x="334200" y="949675"/>
            <a:ext cx="8475600" cy="39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7"/>
          <p:cNvSpPr txBox="1">
            <a:spLocks noGrp="1"/>
          </p:cNvSpPr>
          <p:nvPr>
            <p:ph type="body" idx="1"/>
          </p:nvPr>
        </p:nvSpPr>
        <p:spPr>
          <a:xfrm>
            <a:off x="720000" y="882725"/>
            <a:ext cx="3852000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44" name="Google Shape;3144;p7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0" rIns="36575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lt1"/>
        </a:solidFill>
        <a:effectLst/>
      </p:bgPr>
    </p:bg>
    <p:spTree>
      <p:nvGrpSpPr>
        <p:cNvPr id="1" name="Shape 5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7" name="Google Shape;5767;p15"/>
          <p:cNvGrpSpPr/>
          <p:nvPr/>
        </p:nvGrpSpPr>
        <p:grpSpPr>
          <a:xfrm rot="10800000" flipH="1">
            <a:off x="355191" y="539995"/>
            <a:ext cx="4063478" cy="4063513"/>
            <a:chOff x="2540241" y="539995"/>
            <a:chExt cx="4063478" cy="4063513"/>
          </a:xfrm>
        </p:grpSpPr>
        <p:grpSp>
          <p:nvGrpSpPr>
            <p:cNvPr id="5768" name="Google Shape;5768;p15"/>
            <p:cNvGrpSpPr/>
            <p:nvPr/>
          </p:nvGrpSpPr>
          <p:grpSpPr>
            <a:xfrm>
              <a:off x="2693235" y="703668"/>
              <a:ext cx="885398" cy="893069"/>
              <a:chOff x="2781975" y="3951500"/>
              <a:chExt cx="640525" cy="646075"/>
            </a:xfrm>
          </p:grpSpPr>
          <p:sp>
            <p:nvSpPr>
              <p:cNvPr id="5769" name="Google Shape;5769;p15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0" name="Google Shape;5770;p15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1" name="Google Shape;5771;p15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2" name="Google Shape;5772;p15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3" name="Google Shape;5773;p15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4" name="Google Shape;5774;p15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5" name="Google Shape;5775;p15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6" name="Google Shape;5776;p15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7" name="Google Shape;5777;p15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8" name="Google Shape;5778;p15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9" name="Google Shape;5779;p15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0" name="Google Shape;5780;p15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1" name="Google Shape;5781;p15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2" name="Google Shape;5782;p15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3" name="Google Shape;5783;p15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4" name="Google Shape;5784;p15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5" name="Google Shape;5785;p15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6" name="Google Shape;5786;p15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7" name="Google Shape;5787;p15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8" name="Google Shape;5788;p15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9" name="Google Shape;5789;p15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0" name="Google Shape;5790;p15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1" name="Google Shape;5791;p15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2" name="Google Shape;5792;p15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3" name="Google Shape;5793;p15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4" name="Google Shape;5794;p15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5" name="Google Shape;5795;p15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6" name="Google Shape;5796;p15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7" name="Google Shape;5797;p15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8" name="Google Shape;5798;p15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9" name="Google Shape;5799;p15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0" name="Google Shape;5800;p15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1" name="Google Shape;5801;p15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2" name="Google Shape;5802;p15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3" name="Google Shape;5803;p15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4" name="Google Shape;5804;p15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5" name="Google Shape;5805;p15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6" name="Google Shape;5806;p15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7" name="Google Shape;5807;p15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8" name="Google Shape;5808;p15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9" name="Google Shape;5809;p15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0" name="Google Shape;5810;p15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15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15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15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15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15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15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15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15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15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15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1" name="Google Shape;5821;p15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2" name="Google Shape;5822;p15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15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15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15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15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15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15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15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15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15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15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15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15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15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15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15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15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15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15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1" name="Google Shape;5841;p15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2" name="Google Shape;5842;p15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3" name="Google Shape;5843;p15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4" name="Google Shape;5844;p15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5" name="Google Shape;5845;p15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6" name="Google Shape;5846;p15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7" name="Google Shape;5847;p15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8" name="Google Shape;5848;p15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9" name="Google Shape;5849;p15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0" name="Google Shape;5850;p15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1" name="Google Shape;5851;p15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2" name="Google Shape;5852;p15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3" name="Google Shape;5853;p15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4" name="Google Shape;5854;p15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15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15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15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15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15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15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15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15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15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15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15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15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15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15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15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15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15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15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15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15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15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15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15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15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15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15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15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15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15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15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15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15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15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15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15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15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15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15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15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15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15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15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15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15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15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15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15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5902;p15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5903;p15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15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15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5906;p15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5907;p15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5908;p15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15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15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15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15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15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15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15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15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15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5918;p15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15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15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15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15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15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15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15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15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15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15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15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15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15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15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15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15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15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15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15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5938;p15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9" name="Google Shape;5939;p15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5940;p15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15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15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15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15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15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15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15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15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15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15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15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15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15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15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15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15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15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15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15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15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15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15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15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15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15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15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15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15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15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15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15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15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15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15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15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15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15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15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15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15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15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15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15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15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15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15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15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15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15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15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15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15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15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15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15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15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15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15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15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15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15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15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15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15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15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15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15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15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15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15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15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15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15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15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15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15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15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15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15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15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15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15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15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15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5" name="Google Shape;6025;p15"/>
            <p:cNvGrpSpPr/>
            <p:nvPr/>
          </p:nvGrpSpPr>
          <p:grpSpPr>
            <a:xfrm>
              <a:off x="5652643" y="1012843"/>
              <a:ext cx="885398" cy="893069"/>
              <a:chOff x="2781975" y="3951500"/>
              <a:chExt cx="640525" cy="646075"/>
            </a:xfrm>
          </p:grpSpPr>
          <p:sp>
            <p:nvSpPr>
              <p:cNvPr id="6026" name="Google Shape;6026;p15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15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15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15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15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15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15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15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15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15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15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15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15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15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0" name="Google Shape;6040;p15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15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15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15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15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15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15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15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15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15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15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15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2" name="Google Shape;6052;p15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3" name="Google Shape;6053;p15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4" name="Google Shape;6054;p15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5" name="Google Shape;6055;p15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6" name="Google Shape;6056;p15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7" name="Google Shape;6057;p15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8" name="Google Shape;6058;p15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9" name="Google Shape;6059;p15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0" name="Google Shape;6060;p15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1" name="Google Shape;6061;p15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2" name="Google Shape;6062;p15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3" name="Google Shape;6063;p15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4" name="Google Shape;6064;p15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5" name="Google Shape;6065;p15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6" name="Google Shape;6066;p15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7" name="Google Shape;6067;p15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8" name="Google Shape;6068;p15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9" name="Google Shape;6069;p15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0" name="Google Shape;6070;p15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1" name="Google Shape;6071;p15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2" name="Google Shape;6072;p15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3" name="Google Shape;6073;p15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4" name="Google Shape;6074;p15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15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15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15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15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15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15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1" name="Google Shape;6081;p15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2" name="Google Shape;6082;p15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15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15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5" name="Google Shape;6085;p15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6" name="Google Shape;6086;p15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15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15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15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15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1" name="Google Shape;6091;p15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2" name="Google Shape;6092;p15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15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15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15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15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15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15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15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15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15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15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15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15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15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15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15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15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15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15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15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15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15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15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15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15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15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15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15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15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15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15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15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15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15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15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15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15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15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15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15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15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15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15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15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15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15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15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15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15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15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15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15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6144;p15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6145;p15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15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15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6148;p15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6149;p15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6150;p15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6151;p15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6152;p15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6153;p15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6154;p15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6155;p15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6156;p15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6157;p15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6158;p15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6159;p15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6160;p15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6161;p15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6162;p15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6163;p15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6164;p15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6165;p15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6166;p15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6167;p15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6168;p15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6169;p15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6170;p15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6171;p15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6172;p15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6173;p15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4" name="Google Shape;6174;p15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5" name="Google Shape;6175;p15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6" name="Google Shape;6176;p15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7" name="Google Shape;6177;p15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8" name="Google Shape;6178;p15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9" name="Google Shape;6179;p15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6180;p15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6181;p15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6182;p15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6183;p15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6184;p15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6185;p15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6186;p15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6187;p15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6188;p15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6189;p15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6190;p15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6191;p15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6192;p15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6193;p15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6194;p15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6195;p15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6196;p15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6197;p15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6198;p15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6199;p15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6200;p15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6201;p15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6202;p15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6203;p15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15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6205;p15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6206;p15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15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6208;p15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15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15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15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15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15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15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15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15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15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15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15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15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15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15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15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15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15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15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15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15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15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15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15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15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15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15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15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15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15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15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15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15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15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15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15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15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15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15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15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15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15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15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15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15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15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15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15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15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15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15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15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0" name="Google Shape;6260;p15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15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15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15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15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15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15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15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15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15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15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1" name="Google Shape;6271;p15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2" name="Google Shape;6272;p15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15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15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15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15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15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15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15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15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15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2" name="Google Shape;6282;p15"/>
            <p:cNvGrpSpPr/>
            <p:nvPr/>
          </p:nvGrpSpPr>
          <p:grpSpPr>
            <a:xfrm>
              <a:off x="5673099" y="3256281"/>
              <a:ext cx="885398" cy="893069"/>
              <a:chOff x="2781975" y="3951500"/>
              <a:chExt cx="640525" cy="646075"/>
            </a:xfrm>
          </p:grpSpPr>
          <p:sp>
            <p:nvSpPr>
              <p:cNvPr id="6283" name="Google Shape;6283;p15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15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15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15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15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15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15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15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15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15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15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15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15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15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15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15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15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15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15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15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15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15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5" name="Google Shape;6305;p15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6" name="Google Shape;6306;p15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7" name="Google Shape;6307;p15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8" name="Google Shape;6308;p15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9" name="Google Shape;6309;p15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0" name="Google Shape;6310;p15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1" name="Google Shape;6311;p15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2" name="Google Shape;6312;p15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3" name="Google Shape;6313;p15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4" name="Google Shape;6314;p15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5" name="Google Shape;6315;p15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6" name="Google Shape;6316;p15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15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8" name="Google Shape;6318;p15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9" name="Google Shape;6319;p15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0" name="Google Shape;6320;p15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1" name="Google Shape;6321;p15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2" name="Google Shape;6322;p15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3" name="Google Shape;6323;p15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4" name="Google Shape;6324;p15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5" name="Google Shape;6325;p15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6" name="Google Shape;6326;p15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7" name="Google Shape;6327;p15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15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15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15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15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15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3" name="Google Shape;6333;p15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4" name="Google Shape;6334;p15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5" name="Google Shape;6335;p15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6" name="Google Shape;6336;p15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7" name="Google Shape;6337;p15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8" name="Google Shape;6338;p15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9" name="Google Shape;6339;p15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0" name="Google Shape;6340;p15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1" name="Google Shape;6341;p15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2" name="Google Shape;6342;p15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15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15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5" name="Google Shape;6345;p15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6" name="Google Shape;6346;p15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15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15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15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0" name="Google Shape;6350;p15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6351;p15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15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15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15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15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15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15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15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9" name="Google Shape;6359;p15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0" name="Google Shape;6360;p15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15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15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15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15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15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15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15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15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15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15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15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15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15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15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15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15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6377;p15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6378;p15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6379;p15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6380;p15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1" name="Google Shape;6381;p15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2" name="Google Shape;6382;p15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3" name="Google Shape;6383;p15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4" name="Google Shape;6384;p15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5" name="Google Shape;6385;p15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6" name="Google Shape;6386;p15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7" name="Google Shape;6387;p15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8" name="Google Shape;6388;p15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9" name="Google Shape;6389;p15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0" name="Google Shape;6390;p15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1" name="Google Shape;6391;p15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2" name="Google Shape;6392;p15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3" name="Google Shape;6393;p15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6394;p15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6395;p15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6396;p15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6397;p15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8" name="Google Shape;6398;p15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9" name="Google Shape;6399;p15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0" name="Google Shape;6400;p15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6401;p15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6402;p15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3" name="Google Shape;6403;p15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4" name="Google Shape;6404;p15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15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15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15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15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15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15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15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15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15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15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15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6" name="Google Shape;6416;p15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7" name="Google Shape;6417;p15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6418;p15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9" name="Google Shape;6419;p15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0" name="Google Shape;6420;p15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6421;p15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15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15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15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15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15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15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6428;p15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9" name="Google Shape;6429;p15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15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15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15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15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15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15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15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7" name="Google Shape;6437;p15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8" name="Google Shape;6438;p15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9" name="Google Shape;6439;p15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0" name="Google Shape;6440;p15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1" name="Google Shape;6441;p15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2" name="Google Shape;6442;p15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3" name="Google Shape;6443;p15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4" name="Google Shape;6444;p15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5" name="Google Shape;6445;p15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6" name="Google Shape;6446;p15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7" name="Google Shape;6447;p15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8" name="Google Shape;6448;p15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9" name="Google Shape;6449;p15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0" name="Google Shape;6450;p15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1" name="Google Shape;6451;p15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2" name="Google Shape;6452;p15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3" name="Google Shape;6453;p15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4" name="Google Shape;6454;p15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5" name="Google Shape;6455;p15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6" name="Google Shape;6456;p15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7" name="Google Shape;6457;p15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8" name="Google Shape;6458;p15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9" name="Google Shape;6459;p15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0" name="Google Shape;6460;p15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1" name="Google Shape;6461;p15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2" name="Google Shape;6462;p15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3" name="Google Shape;6463;p15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4" name="Google Shape;6464;p15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5" name="Google Shape;6465;p15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6" name="Google Shape;6466;p15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7" name="Google Shape;6467;p15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8" name="Google Shape;6468;p15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9" name="Google Shape;6469;p15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0" name="Google Shape;6470;p15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1" name="Google Shape;6471;p15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2" name="Google Shape;6472;p15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3" name="Google Shape;6473;p15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4" name="Google Shape;6474;p15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5" name="Google Shape;6475;p15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6" name="Google Shape;6476;p15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7" name="Google Shape;6477;p15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8" name="Google Shape;6478;p15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9" name="Google Shape;6479;p15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0" name="Google Shape;6480;p15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1" name="Google Shape;6481;p15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2" name="Google Shape;6482;p15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3" name="Google Shape;6483;p15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4" name="Google Shape;6484;p15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5" name="Google Shape;6485;p15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6" name="Google Shape;6486;p15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7" name="Google Shape;6487;p15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8" name="Google Shape;6488;p15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9" name="Google Shape;6489;p15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0" name="Google Shape;6490;p15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1" name="Google Shape;6491;p15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2" name="Google Shape;6492;p15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3" name="Google Shape;6493;p15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4" name="Google Shape;6494;p15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5" name="Google Shape;6495;p15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6" name="Google Shape;6496;p15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7" name="Google Shape;6497;p15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8" name="Google Shape;6498;p15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9" name="Google Shape;6499;p15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0" name="Google Shape;6500;p15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1" name="Google Shape;6501;p15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2" name="Google Shape;6502;p15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3" name="Google Shape;6503;p15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4" name="Google Shape;6504;p15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5" name="Google Shape;6505;p15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6" name="Google Shape;6506;p15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7" name="Google Shape;6507;p15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8" name="Google Shape;6508;p15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9" name="Google Shape;6509;p15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0" name="Google Shape;6510;p15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1" name="Google Shape;6511;p15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2" name="Google Shape;6512;p15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3" name="Google Shape;6513;p15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4" name="Google Shape;6514;p15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5" name="Google Shape;6515;p15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6" name="Google Shape;6516;p15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7" name="Google Shape;6517;p15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8" name="Google Shape;6518;p15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9" name="Google Shape;6519;p15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0" name="Google Shape;6520;p15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1" name="Google Shape;6521;p15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2" name="Google Shape;6522;p15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3" name="Google Shape;6523;p15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4" name="Google Shape;6524;p15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5" name="Google Shape;6525;p15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6" name="Google Shape;6526;p15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7" name="Google Shape;6527;p15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8" name="Google Shape;6528;p15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9" name="Google Shape;6529;p15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0" name="Google Shape;6530;p15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1" name="Google Shape;6531;p15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2" name="Google Shape;6532;p15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3" name="Google Shape;6533;p15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4" name="Google Shape;6534;p15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5" name="Google Shape;6535;p15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6" name="Google Shape;6536;p15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7" name="Google Shape;6537;p15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8" name="Google Shape;6538;p15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9" name="Google Shape;6539;p15"/>
            <p:cNvGrpSpPr/>
            <p:nvPr/>
          </p:nvGrpSpPr>
          <p:grpSpPr>
            <a:xfrm>
              <a:off x="2672770" y="3466944"/>
              <a:ext cx="885398" cy="893069"/>
              <a:chOff x="2781975" y="3951500"/>
              <a:chExt cx="640525" cy="646075"/>
            </a:xfrm>
          </p:grpSpPr>
          <p:sp>
            <p:nvSpPr>
              <p:cNvPr id="6540" name="Google Shape;6540;p15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1" name="Google Shape;6541;p15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2" name="Google Shape;6542;p15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3" name="Google Shape;6543;p15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4" name="Google Shape;6544;p15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5" name="Google Shape;6545;p15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6" name="Google Shape;6546;p15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7" name="Google Shape;6547;p15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8" name="Google Shape;6548;p15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9" name="Google Shape;6549;p15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0" name="Google Shape;6550;p15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1" name="Google Shape;6551;p15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2" name="Google Shape;6552;p15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3" name="Google Shape;6553;p15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4" name="Google Shape;6554;p15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5" name="Google Shape;6555;p15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6" name="Google Shape;6556;p15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7" name="Google Shape;6557;p15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8" name="Google Shape;6558;p15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9" name="Google Shape;6559;p15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0" name="Google Shape;6560;p15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1" name="Google Shape;6561;p15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2" name="Google Shape;6562;p15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3" name="Google Shape;6563;p15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4" name="Google Shape;6564;p15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5" name="Google Shape;6565;p15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6" name="Google Shape;6566;p15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7" name="Google Shape;6567;p15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8" name="Google Shape;6568;p15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9" name="Google Shape;6569;p15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0" name="Google Shape;6570;p15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1" name="Google Shape;6571;p15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2" name="Google Shape;6572;p15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3" name="Google Shape;6573;p15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4" name="Google Shape;6574;p15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5" name="Google Shape;6575;p15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6" name="Google Shape;6576;p15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15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15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9" name="Google Shape;6579;p15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0" name="Google Shape;6580;p15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1" name="Google Shape;6581;p15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2" name="Google Shape;6582;p15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3" name="Google Shape;6583;p15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4" name="Google Shape;6584;p15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5" name="Google Shape;6585;p15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6" name="Google Shape;6586;p15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7" name="Google Shape;6587;p15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8" name="Google Shape;6588;p15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9" name="Google Shape;6589;p15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0" name="Google Shape;6590;p15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15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15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15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4" name="Google Shape;6594;p15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5" name="Google Shape;6595;p15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6" name="Google Shape;6596;p15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7" name="Google Shape;6597;p15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8" name="Google Shape;6598;p15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9" name="Google Shape;6599;p15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0" name="Google Shape;6600;p15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1" name="Google Shape;6601;p15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2" name="Google Shape;6602;p15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3" name="Google Shape;6603;p15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4" name="Google Shape;6604;p15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15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15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15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15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15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15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15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15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15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4" name="Google Shape;6614;p15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5" name="Google Shape;6615;p15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6" name="Google Shape;6616;p15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7" name="Google Shape;6617;p15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8" name="Google Shape;6618;p15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9" name="Google Shape;6619;p15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0" name="Google Shape;6620;p15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1" name="Google Shape;6621;p15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15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3" name="Google Shape;6623;p15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4" name="Google Shape;6624;p15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5" name="Google Shape;6625;p15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15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15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15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15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15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15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15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3" name="Google Shape;6633;p15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4" name="Google Shape;6634;p15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5" name="Google Shape;6635;p15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6" name="Google Shape;6636;p15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7" name="Google Shape;6637;p15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8" name="Google Shape;6638;p15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9" name="Google Shape;6639;p15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0" name="Google Shape;6640;p15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1" name="Google Shape;6641;p15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2" name="Google Shape;6642;p15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3" name="Google Shape;6643;p15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4" name="Google Shape;6644;p15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5" name="Google Shape;6645;p15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15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7" name="Google Shape;6647;p15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15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15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15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15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2" name="Google Shape;6652;p15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3" name="Google Shape;6653;p15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4" name="Google Shape;6654;p15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5" name="Google Shape;6655;p15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15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7" name="Google Shape;6657;p15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8" name="Google Shape;6658;p15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9" name="Google Shape;6659;p15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0" name="Google Shape;6660;p15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1" name="Google Shape;6661;p15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2" name="Google Shape;6662;p15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3" name="Google Shape;6663;p15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4" name="Google Shape;6664;p15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5" name="Google Shape;6665;p15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15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15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15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15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15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15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15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15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15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15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15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15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15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15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0" name="Google Shape;6680;p15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1" name="Google Shape;6681;p15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15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15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15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15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15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15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15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15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15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15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15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15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15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15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6" name="Google Shape;6696;p15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7" name="Google Shape;6697;p15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8" name="Google Shape;6698;p15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9" name="Google Shape;6699;p15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15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15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2" name="Google Shape;6702;p15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3" name="Google Shape;6703;p15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4" name="Google Shape;6704;p15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5" name="Google Shape;6705;p15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6" name="Google Shape;6706;p15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7" name="Google Shape;6707;p15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8" name="Google Shape;6708;p15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9" name="Google Shape;6709;p15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0" name="Google Shape;6710;p15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1" name="Google Shape;6711;p15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2" name="Google Shape;6712;p15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3" name="Google Shape;6713;p15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4" name="Google Shape;6714;p15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5" name="Google Shape;6715;p15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6" name="Google Shape;6716;p15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7" name="Google Shape;6717;p15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8" name="Google Shape;6718;p15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9" name="Google Shape;6719;p15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0" name="Google Shape;6720;p15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1" name="Google Shape;6721;p15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2" name="Google Shape;6722;p15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3" name="Google Shape;6723;p15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4" name="Google Shape;6724;p15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5" name="Google Shape;6725;p15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6" name="Google Shape;6726;p15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7" name="Google Shape;6727;p15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8" name="Google Shape;6728;p15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9" name="Google Shape;6729;p15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0" name="Google Shape;6730;p15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1" name="Google Shape;6731;p15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2" name="Google Shape;6732;p15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3" name="Google Shape;6733;p15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4" name="Google Shape;6734;p15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5" name="Google Shape;6735;p15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6" name="Google Shape;6736;p15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7" name="Google Shape;6737;p15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8" name="Google Shape;6738;p15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9" name="Google Shape;6739;p15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0" name="Google Shape;6740;p15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1" name="Google Shape;6741;p15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2" name="Google Shape;6742;p15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3" name="Google Shape;6743;p15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4" name="Google Shape;6744;p15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5" name="Google Shape;6745;p15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6" name="Google Shape;6746;p15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7" name="Google Shape;6747;p15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8" name="Google Shape;6748;p15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9" name="Google Shape;6749;p15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0" name="Google Shape;6750;p15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1" name="Google Shape;6751;p15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2" name="Google Shape;6752;p15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3" name="Google Shape;6753;p15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4" name="Google Shape;6754;p15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5" name="Google Shape;6755;p15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6" name="Google Shape;6756;p15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7" name="Google Shape;6757;p15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8" name="Google Shape;6758;p15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9" name="Google Shape;6759;p15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0" name="Google Shape;6760;p15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1" name="Google Shape;6761;p15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2" name="Google Shape;6762;p15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3" name="Google Shape;6763;p15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4" name="Google Shape;6764;p15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5" name="Google Shape;6765;p15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6" name="Google Shape;6766;p15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7" name="Google Shape;6767;p15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8" name="Google Shape;6768;p15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9" name="Google Shape;6769;p15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0" name="Google Shape;6770;p15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1" name="Google Shape;6771;p15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2" name="Google Shape;6772;p15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3" name="Google Shape;6773;p15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4" name="Google Shape;6774;p15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5" name="Google Shape;6775;p15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6" name="Google Shape;6776;p15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7" name="Google Shape;6777;p15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8" name="Google Shape;6778;p15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9" name="Google Shape;6779;p15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0" name="Google Shape;6780;p15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1" name="Google Shape;6781;p15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2" name="Google Shape;6782;p15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3" name="Google Shape;6783;p15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4" name="Google Shape;6784;p15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5" name="Google Shape;6785;p15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6" name="Google Shape;6786;p15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7" name="Google Shape;6787;p15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8" name="Google Shape;6788;p15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9" name="Google Shape;6789;p15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15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1" name="Google Shape;6791;p15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2" name="Google Shape;6792;p15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3" name="Google Shape;6793;p15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4" name="Google Shape;6794;p15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5" name="Google Shape;6795;p15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96" name="Google Shape;6796;p15"/>
            <p:cNvGrpSpPr/>
            <p:nvPr/>
          </p:nvGrpSpPr>
          <p:grpSpPr>
            <a:xfrm>
              <a:off x="2540241" y="539995"/>
              <a:ext cx="4063478" cy="4063513"/>
              <a:chOff x="3218850" y="1285900"/>
              <a:chExt cx="2939650" cy="2939675"/>
            </a:xfrm>
          </p:grpSpPr>
          <p:sp>
            <p:nvSpPr>
              <p:cNvPr id="6797" name="Google Shape;6797;p15"/>
              <p:cNvSpPr/>
              <p:nvPr/>
            </p:nvSpPr>
            <p:spPr>
              <a:xfrm>
                <a:off x="4095250" y="1285900"/>
                <a:ext cx="1186825" cy="2939675"/>
              </a:xfrm>
              <a:custGeom>
                <a:avLst/>
                <a:gdLst/>
                <a:ahLst/>
                <a:cxnLst/>
                <a:rect l="l" t="t" r="r" b="b"/>
                <a:pathLst>
                  <a:path w="47473" h="117587" fill="none" extrusionOk="0">
                    <a:moveTo>
                      <a:pt x="47472" y="58793"/>
                    </a:moveTo>
                    <a:cubicBezTo>
                      <a:pt x="47472" y="74386"/>
                      <a:pt x="44971" y="89340"/>
                      <a:pt x="40520" y="100366"/>
                    </a:cubicBezTo>
                    <a:cubicBezTo>
                      <a:pt x="36069" y="111392"/>
                      <a:pt x="30031" y="117587"/>
                      <a:pt x="23736" y="117587"/>
                    </a:cubicBezTo>
                    <a:cubicBezTo>
                      <a:pt x="17440" y="117587"/>
                      <a:pt x="11404" y="111392"/>
                      <a:pt x="6953" y="100366"/>
                    </a:cubicBezTo>
                    <a:cubicBezTo>
                      <a:pt x="2501" y="89340"/>
                      <a:pt x="1" y="74386"/>
                      <a:pt x="1" y="58793"/>
                    </a:cubicBezTo>
                    <a:cubicBezTo>
                      <a:pt x="1" y="43201"/>
                      <a:pt x="2501" y="28246"/>
                      <a:pt x="6953" y="17221"/>
                    </a:cubicBezTo>
                    <a:cubicBezTo>
                      <a:pt x="11404" y="6195"/>
                      <a:pt x="17440" y="0"/>
                      <a:pt x="23736" y="0"/>
                    </a:cubicBezTo>
                    <a:cubicBezTo>
                      <a:pt x="30031" y="0"/>
                      <a:pt x="36069" y="6195"/>
                      <a:pt x="40520" y="17221"/>
                    </a:cubicBezTo>
                    <a:cubicBezTo>
                      <a:pt x="44971" y="28246"/>
                      <a:pt x="47472" y="43201"/>
                      <a:pt x="47472" y="58793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8" name="Google Shape;6798;p15"/>
              <p:cNvSpPr/>
              <p:nvPr/>
            </p:nvSpPr>
            <p:spPr>
              <a:xfrm>
                <a:off x="3218850" y="2162325"/>
                <a:ext cx="2939650" cy="1186800"/>
              </a:xfrm>
              <a:custGeom>
                <a:avLst/>
                <a:gdLst/>
                <a:ahLst/>
                <a:cxnLst/>
                <a:rect l="l" t="t" r="r" b="b"/>
                <a:pathLst>
                  <a:path w="117586" h="47472" fill="none" extrusionOk="0">
                    <a:moveTo>
                      <a:pt x="117585" y="23736"/>
                    </a:moveTo>
                    <a:cubicBezTo>
                      <a:pt x="117585" y="30032"/>
                      <a:pt x="111391" y="36069"/>
                      <a:pt x="100366" y="40520"/>
                    </a:cubicBezTo>
                    <a:cubicBezTo>
                      <a:pt x="89339" y="44972"/>
                      <a:pt x="74386" y="47471"/>
                      <a:pt x="58792" y="47471"/>
                    </a:cubicBezTo>
                    <a:cubicBezTo>
                      <a:pt x="43200" y="47471"/>
                      <a:pt x="28245" y="44972"/>
                      <a:pt x="17220" y="40520"/>
                    </a:cubicBezTo>
                    <a:cubicBezTo>
                      <a:pt x="6193" y="36069"/>
                      <a:pt x="0" y="30032"/>
                      <a:pt x="0" y="23736"/>
                    </a:cubicBezTo>
                    <a:cubicBezTo>
                      <a:pt x="0" y="17441"/>
                      <a:pt x="6193" y="11403"/>
                      <a:pt x="17220" y="6952"/>
                    </a:cubicBezTo>
                    <a:cubicBezTo>
                      <a:pt x="28245" y="2501"/>
                      <a:pt x="43200" y="0"/>
                      <a:pt x="58792" y="0"/>
                    </a:cubicBezTo>
                    <a:cubicBezTo>
                      <a:pt x="74386" y="0"/>
                      <a:pt x="89339" y="2501"/>
                      <a:pt x="100366" y="6952"/>
                    </a:cubicBezTo>
                    <a:cubicBezTo>
                      <a:pt x="111391" y="11403"/>
                      <a:pt x="117585" y="17441"/>
                      <a:pt x="117585" y="23736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9" name="Google Shape;6799;p15"/>
              <p:cNvSpPr/>
              <p:nvPr/>
            </p:nvSpPr>
            <p:spPr>
              <a:xfrm>
                <a:off x="3572225" y="1566450"/>
                <a:ext cx="2232650" cy="2378525"/>
              </a:xfrm>
              <a:custGeom>
                <a:avLst/>
                <a:gdLst/>
                <a:ahLst/>
                <a:cxnLst/>
                <a:rect l="l" t="t" r="r" b="b"/>
                <a:pathLst>
                  <a:path w="89306" h="95141" fill="none" extrusionOk="0">
                    <a:moveTo>
                      <a:pt x="84409" y="4257"/>
                    </a:moveTo>
                    <a:cubicBezTo>
                      <a:pt x="89047" y="8514"/>
                      <a:pt x="89306" y="17160"/>
                      <a:pt x="85129" y="28294"/>
                    </a:cubicBezTo>
                    <a:cubicBezTo>
                      <a:pt x="80952" y="39426"/>
                      <a:pt x="72683" y="52134"/>
                      <a:pt x="62140" y="63620"/>
                    </a:cubicBezTo>
                    <a:cubicBezTo>
                      <a:pt x="51596" y="75108"/>
                      <a:pt x="39641" y="84433"/>
                      <a:pt x="28906" y="89546"/>
                    </a:cubicBezTo>
                    <a:cubicBezTo>
                      <a:pt x="18171" y="94658"/>
                      <a:pt x="9535" y="95141"/>
                      <a:pt x="4897" y="90884"/>
                    </a:cubicBezTo>
                    <a:cubicBezTo>
                      <a:pt x="259" y="86626"/>
                      <a:pt x="0" y="77981"/>
                      <a:pt x="4177" y="66848"/>
                    </a:cubicBezTo>
                    <a:cubicBezTo>
                      <a:pt x="8354" y="55716"/>
                      <a:pt x="16623" y="43007"/>
                      <a:pt x="27168" y="31521"/>
                    </a:cubicBezTo>
                    <a:cubicBezTo>
                      <a:pt x="37711" y="20033"/>
                      <a:pt x="49665" y="10708"/>
                      <a:pt x="60400" y="5595"/>
                    </a:cubicBezTo>
                    <a:cubicBezTo>
                      <a:pt x="71136" y="481"/>
                      <a:pt x="79771" y="1"/>
                      <a:pt x="84409" y="4257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0" name="Google Shape;6800;p15"/>
              <p:cNvSpPr/>
              <p:nvPr/>
            </p:nvSpPr>
            <p:spPr>
              <a:xfrm>
                <a:off x="3537975" y="1605175"/>
                <a:ext cx="2301225" cy="2301200"/>
              </a:xfrm>
              <a:custGeom>
                <a:avLst/>
                <a:gdLst/>
                <a:ahLst/>
                <a:cxnLst/>
                <a:rect l="l" t="t" r="r" b="b"/>
                <a:pathLst>
                  <a:path w="92049" h="92048" fill="none" extrusionOk="0">
                    <a:moveTo>
                      <a:pt x="62808" y="29240"/>
                    </a:moveTo>
                    <a:cubicBezTo>
                      <a:pt x="73835" y="40267"/>
                      <a:pt x="82640" y="52609"/>
                      <a:pt x="87289" y="63552"/>
                    </a:cubicBezTo>
                    <a:cubicBezTo>
                      <a:pt x="91937" y="74496"/>
                      <a:pt x="92049" y="83145"/>
                      <a:pt x="87598" y="87596"/>
                    </a:cubicBezTo>
                    <a:cubicBezTo>
                      <a:pt x="83146" y="92047"/>
                      <a:pt x="74498" y="91937"/>
                      <a:pt x="63554" y="87287"/>
                    </a:cubicBezTo>
                    <a:cubicBezTo>
                      <a:pt x="52610" y="82639"/>
                      <a:pt x="40268" y="73833"/>
                      <a:pt x="29241" y="62808"/>
                    </a:cubicBezTo>
                    <a:cubicBezTo>
                      <a:pt x="18216" y="51781"/>
                      <a:pt x="9410" y="39439"/>
                      <a:pt x="4760" y="28496"/>
                    </a:cubicBezTo>
                    <a:cubicBezTo>
                      <a:pt x="112" y="17552"/>
                      <a:pt x="1" y="8903"/>
                      <a:pt x="4453" y="4452"/>
                    </a:cubicBezTo>
                    <a:cubicBezTo>
                      <a:pt x="8904" y="1"/>
                      <a:pt x="17553" y="111"/>
                      <a:pt x="28497" y="4761"/>
                    </a:cubicBezTo>
                    <a:cubicBezTo>
                      <a:pt x="39441" y="9409"/>
                      <a:pt x="51783" y="18215"/>
                      <a:pt x="62808" y="29240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01" name="Google Shape;6801;p15"/>
            <p:cNvSpPr/>
            <p:nvPr/>
          </p:nvSpPr>
          <p:spPr>
            <a:xfrm>
              <a:off x="3038111" y="1075740"/>
              <a:ext cx="150809" cy="150774"/>
            </a:xfrm>
            <a:custGeom>
              <a:avLst/>
              <a:gdLst/>
              <a:ahLst/>
              <a:cxnLst/>
              <a:rect l="l" t="t" r="r" b="b"/>
              <a:pathLst>
                <a:path w="4364" h="4363" extrusionOk="0">
                  <a:moveTo>
                    <a:pt x="2183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6"/>
                    <a:pt x="977" y="4363"/>
                    <a:pt x="2183" y="4363"/>
                  </a:cubicBezTo>
                  <a:cubicBezTo>
                    <a:pt x="3387" y="4363"/>
                    <a:pt x="4363" y="3386"/>
                    <a:pt x="4363" y="2181"/>
                  </a:cubicBezTo>
                  <a:cubicBezTo>
                    <a:pt x="4363" y="977"/>
                    <a:pt x="3387" y="1"/>
                    <a:pt x="2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15"/>
            <p:cNvSpPr/>
            <p:nvPr/>
          </p:nvSpPr>
          <p:spPr>
            <a:xfrm>
              <a:off x="4789381" y="375743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0"/>
                  </a:moveTo>
                  <a:cubicBezTo>
                    <a:pt x="978" y="0"/>
                    <a:pt x="0" y="977"/>
                    <a:pt x="0" y="2182"/>
                  </a:cubicBezTo>
                  <a:cubicBezTo>
                    <a:pt x="0" y="3386"/>
                    <a:pt x="978" y="4363"/>
                    <a:pt x="2182" y="4363"/>
                  </a:cubicBezTo>
                  <a:cubicBezTo>
                    <a:pt x="3386" y="4363"/>
                    <a:pt x="4362" y="3386"/>
                    <a:pt x="4362" y="2182"/>
                  </a:cubicBezTo>
                  <a:cubicBezTo>
                    <a:pt x="4362" y="977"/>
                    <a:pt x="3386" y="0"/>
                    <a:pt x="2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15"/>
            <p:cNvSpPr/>
            <p:nvPr/>
          </p:nvSpPr>
          <p:spPr>
            <a:xfrm>
              <a:off x="6000380" y="1383889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1" y="1"/>
                  </a:moveTo>
                  <a:cubicBezTo>
                    <a:pt x="978" y="1"/>
                    <a:pt x="0" y="976"/>
                    <a:pt x="0" y="2181"/>
                  </a:cubicBezTo>
                  <a:cubicBezTo>
                    <a:pt x="0" y="3385"/>
                    <a:pt x="975" y="4363"/>
                    <a:pt x="2181" y="4363"/>
                  </a:cubicBezTo>
                  <a:cubicBezTo>
                    <a:pt x="3385" y="4363"/>
                    <a:pt x="4363" y="3386"/>
                    <a:pt x="4363" y="2181"/>
                  </a:cubicBezTo>
                  <a:cubicBezTo>
                    <a:pt x="4363" y="977"/>
                    <a:pt x="3385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15"/>
            <p:cNvSpPr/>
            <p:nvPr/>
          </p:nvSpPr>
          <p:spPr>
            <a:xfrm>
              <a:off x="4062153" y="426501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6"/>
                    <a:pt x="977" y="4363"/>
                    <a:pt x="2182" y="4363"/>
                  </a:cubicBezTo>
                  <a:cubicBezTo>
                    <a:pt x="3386" y="4363"/>
                    <a:pt x="4363" y="3386"/>
                    <a:pt x="4363" y="2181"/>
                  </a:cubicBezTo>
                  <a:cubicBezTo>
                    <a:pt x="4363" y="977"/>
                    <a:pt x="3386" y="1"/>
                    <a:pt x="2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15"/>
            <p:cNvSpPr/>
            <p:nvPr/>
          </p:nvSpPr>
          <p:spPr>
            <a:xfrm>
              <a:off x="4210198" y="1239957"/>
              <a:ext cx="150774" cy="150809"/>
            </a:xfrm>
            <a:custGeom>
              <a:avLst/>
              <a:gdLst/>
              <a:ahLst/>
              <a:cxnLst/>
              <a:rect l="l" t="t" r="r" b="b"/>
              <a:pathLst>
                <a:path w="4363" h="4364" extrusionOk="0">
                  <a:moveTo>
                    <a:pt x="2180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7"/>
                    <a:pt x="977" y="4363"/>
                    <a:pt x="2180" y="4363"/>
                  </a:cubicBezTo>
                  <a:cubicBezTo>
                    <a:pt x="3386" y="4363"/>
                    <a:pt x="4362" y="3387"/>
                    <a:pt x="4362" y="2181"/>
                  </a:cubicBezTo>
                  <a:cubicBezTo>
                    <a:pt x="4362" y="977"/>
                    <a:pt x="3386" y="1"/>
                    <a:pt x="2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15"/>
            <p:cNvSpPr/>
            <p:nvPr/>
          </p:nvSpPr>
          <p:spPr>
            <a:xfrm>
              <a:off x="4712215" y="540064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3" y="1"/>
                  </a:moveTo>
                  <a:cubicBezTo>
                    <a:pt x="1073" y="1"/>
                    <a:pt x="109" y="913"/>
                    <a:pt x="54" y="2084"/>
                  </a:cubicBezTo>
                  <a:cubicBezTo>
                    <a:pt x="0" y="3288"/>
                    <a:pt x="933" y="4306"/>
                    <a:pt x="2137" y="4360"/>
                  </a:cubicBezTo>
                  <a:cubicBezTo>
                    <a:pt x="2171" y="4362"/>
                    <a:pt x="2205" y="4363"/>
                    <a:pt x="2239" y="4363"/>
                  </a:cubicBezTo>
                  <a:cubicBezTo>
                    <a:pt x="3396" y="4363"/>
                    <a:pt x="4361" y="3449"/>
                    <a:pt x="4413" y="2280"/>
                  </a:cubicBezTo>
                  <a:cubicBezTo>
                    <a:pt x="4468" y="1076"/>
                    <a:pt x="3535" y="56"/>
                    <a:pt x="2333" y="3"/>
                  </a:cubicBezTo>
                  <a:cubicBezTo>
                    <a:pt x="2299" y="1"/>
                    <a:pt x="2266" y="1"/>
                    <a:pt x="2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15"/>
            <p:cNvSpPr/>
            <p:nvPr/>
          </p:nvSpPr>
          <p:spPr>
            <a:xfrm>
              <a:off x="6035594" y="3662680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0" y="1"/>
                  </a:moveTo>
                  <a:cubicBezTo>
                    <a:pt x="1071" y="1"/>
                    <a:pt x="108" y="914"/>
                    <a:pt x="54" y="2084"/>
                  </a:cubicBezTo>
                  <a:cubicBezTo>
                    <a:pt x="0" y="3288"/>
                    <a:pt x="933" y="4306"/>
                    <a:pt x="2137" y="4361"/>
                  </a:cubicBezTo>
                  <a:cubicBezTo>
                    <a:pt x="2170" y="4362"/>
                    <a:pt x="2203" y="4363"/>
                    <a:pt x="2236" y="4363"/>
                  </a:cubicBezTo>
                  <a:cubicBezTo>
                    <a:pt x="3395" y="4363"/>
                    <a:pt x="4361" y="3449"/>
                    <a:pt x="4413" y="2280"/>
                  </a:cubicBezTo>
                  <a:cubicBezTo>
                    <a:pt x="4468" y="1076"/>
                    <a:pt x="3535" y="57"/>
                    <a:pt x="2333" y="3"/>
                  </a:cubicBezTo>
                  <a:cubicBezTo>
                    <a:pt x="2298" y="1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15"/>
            <p:cNvSpPr/>
            <p:nvPr/>
          </p:nvSpPr>
          <p:spPr>
            <a:xfrm>
              <a:off x="3020487" y="3836331"/>
              <a:ext cx="154403" cy="150809"/>
            </a:xfrm>
            <a:custGeom>
              <a:avLst/>
              <a:gdLst/>
              <a:ahLst/>
              <a:cxnLst/>
              <a:rect l="l" t="t" r="r" b="b"/>
              <a:pathLst>
                <a:path w="4468" h="4364" extrusionOk="0">
                  <a:moveTo>
                    <a:pt x="2230" y="1"/>
                  </a:moveTo>
                  <a:cubicBezTo>
                    <a:pt x="1071" y="1"/>
                    <a:pt x="109" y="914"/>
                    <a:pt x="56" y="2084"/>
                  </a:cubicBezTo>
                  <a:cubicBezTo>
                    <a:pt x="0" y="3288"/>
                    <a:pt x="933" y="4307"/>
                    <a:pt x="2137" y="4361"/>
                  </a:cubicBezTo>
                  <a:cubicBezTo>
                    <a:pt x="2170" y="4362"/>
                    <a:pt x="2204" y="4363"/>
                    <a:pt x="2237" y="4363"/>
                  </a:cubicBezTo>
                  <a:cubicBezTo>
                    <a:pt x="3397" y="4363"/>
                    <a:pt x="4361" y="3450"/>
                    <a:pt x="4413" y="2280"/>
                  </a:cubicBezTo>
                  <a:cubicBezTo>
                    <a:pt x="4468" y="1074"/>
                    <a:pt x="3537" y="56"/>
                    <a:pt x="2333" y="3"/>
                  </a:cubicBezTo>
                  <a:cubicBezTo>
                    <a:pt x="2298" y="2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9" name="Google Shape;6809;p15"/>
          <p:cNvSpPr txBox="1">
            <a:spLocks noGrp="1"/>
          </p:cNvSpPr>
          <p:nvPr>
            <p:ph type="title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10" name="Google Shape;6810;p15"/>
          <p:cNvSpPr txBox="1">
            <a:spLocks noGrp="1"/>
          </p:cNvSpPr>
          <p:nvPr>
            <p:ph type="title" idx="2" hasCustomPrompt="1"/>
          </p:nvPr>
        </p:nvSpPr>
        <p:spPr>
          <a:xfrm>
            <a:off x="6026090" y="917000"/>
            <a:ext cx="2651700" cy="13899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11" name="Google Shape;6811;p15"/>
          <p:cNvSpPr txBox="1">
            <a:spLocks noGrp="1"/>
          </p:cNvSpPr>
          <p:nvPr>
            <p:ph type="subTitle" idx="1"/>
          </p:nvPr>
        </p:nvSpPr>
        <p:spPr>
          <a:xfrm>
            <a:off x="1737300" y="2708850"/>
            <a:ext cx="5669400" cy="640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lt1"/>
        </a:solidFill>
        <a:effectLst/>
      </p:bgPr>
    </p:bg>
    <p:spTree>
      <p:nvGrpSpPr>
        <p:cNvPr id="1" name="Shape 6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3" name="Google Shape;6813;p16"/>
          <p:cNvGrpSpPr/>
          <p:nvPr/>
        </p:nvGrpSpPr>
        <p:grpSpPr>
          <a:xfrm>
            <a:off x="2540241" y="808815"/>
            <a:ext cx="4063478" cy="4063513"/>
            <a:chOff x="2540241" y="539995"/>
            <a:chExt cx="4063478" cy="4063513"/>
          </a:xfrm>
        </p:grpSpPr>
        <p:grpSp>
          <p:nvGrpSpPr>
            <p:cNvPr id="6814" name="Google Shape;6814;p16"/>
            <p:cNvGrpSpPr/>
            <p:nvPr/>
          </p:nvGrpSpPr>
          <p:grpSpPr>
            <a:xfrm>
              <a:off x="2693235" y="703668"/>
              <a:ext cx="885398" cy="893069"/>
              <a:chOff x="2781975" y="3951500"/>
              <a:chExt cx="640525" cy="646075"/>
            </a:xfrm>
          </p:grpSpPr>
          <p:sp>
            <p:nvSpPr>
              <p:cNvPr id="6815" name="Google Shape;6815;p16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6" name="Google Shape;6816;p16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7" name="Google Shape;6817;p16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8" name="Google Shape;6818;p16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9" name="Google Shape;6819;p16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0" name="Google Shape;6820;p16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1" name="Google Shape;6821;p16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2" name="Google Shape;6822;p16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3" name="Google Shape;6823;p16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4" name="Google Shape;6824;p16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5" name="Google Shape;6825;p16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6" name="Google Shape;6826;p16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7" name="Google Shape;6827;p16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8" name="Google Shape;6828;p16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16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16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16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16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16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16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16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16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7" name="Google Shape;6837;p16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8" name="Google Shape;6838;p16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9" name="Google Shape;6839;p16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0" name="Google Shape;6840;p16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1" name="Google Shape;6841;p16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2" name="Google Shape;6842;p16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3" name="Google Shape;6843;p16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4" name="Google Shape;6844;p16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5" name="Google Shape;6845;p16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6" name="Google Shape;6846;p16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7" name="Google Shape;6847;p16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8" name="Google Shape;6848;p16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9" name="Google Shape;6849;p16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0" name="Google Shape;6850;p16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1" name="Google Shape;6851;p16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2" name="Google Shape;6852;p16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3" name="Google Shape;6853;p16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4" name="Google Shape;6854;p16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5" name="Google Shape;6855;p16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6" name="Google Shape;6856;p16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7" name="Google Shape;6857;p16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8" name="Google Shape;6858;p16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9" name="Google Shape;6859;p16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0" name="Google Shape;6860;p16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1" name="Google Shape;6861;p16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2" name="Google Shape;6862;p16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3" name="Google Shape;6863;p16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4" name="Google Shape;6864;p16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5" name="Google Shape;6865;p16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6" name="Google Shape;6866;p16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16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8" name="Google Shape;6868;p16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9" name="Google Shape;6869;p16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0" name="Google Shape;6870;p16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1" name="Google Shape;6871;p16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2" name="Google Shape;6872;p16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3" name="Google Shape;6873;p16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16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16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16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16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16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16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0" name="Google Shape;6880;p16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1" name="Google Shape;6881;p16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2" name="Google Shape;6882;p16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16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16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16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16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7" name="Google Shape;6887;p16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8" name="Google Shape;6888;p16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16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16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16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16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16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16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16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16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16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16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16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0" name="Google Shape;6900;p16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1" name="Google Shape;6901;p16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16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3" name="Google Shape;6903;p16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4" name="Google Shape;6904;p16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5" name="Google Shape;6905;p16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6" name="Google Shape;6906;p16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7" name="Google Shape;6907;p16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8" name="Google Shape;6908;p16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9" name="Google Shape;6909;p16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0" name="Google Shape;6910;p16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1" name="Google Shape;6911;p16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2" name="Google Shape;6912;p16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3" name="Google Shape;6913;p16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4" name="Google Shape;6914;p16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5" name="Google Shape;6915;p16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6" name="Google Shape;6916;p16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7" name="Google Shape;6917;p16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8" name="Google Shape;6918;p16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9" name="Google Shape;6919;p16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0" name="Google Shape;6920;p16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1" name="Google Shape;6921;p16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2" name="Google Shape;6922;p16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3" name="Google Shape;6923;p16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4" name="Google Shape;6924;p16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16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16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16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16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16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16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1" name="Google Shape;6931;p16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2" name="Google Shape;6932;p16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3" name="Google Shape;6933;p16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4" name="Google Shape;6934;p16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5" name="Google Shape;6935;p16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6" name="Google Shape;6936;p16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7" name="Google Shape;6937;p16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16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16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16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16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16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16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16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16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16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16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16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16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16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16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16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16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16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16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16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16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16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16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16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16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16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16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16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16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16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16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16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16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16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16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16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16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16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16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16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16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16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16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16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16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16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16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16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16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16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16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16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16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16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16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16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16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16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16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16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16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8" name="Google Shape;6998;p16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9" name="Google Shape;6999;p16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16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16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16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16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16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16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16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16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16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16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16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16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16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16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16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16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16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16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16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9" name="Google Shape;7019;p16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16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16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16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16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16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16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16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16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16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16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16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16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16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16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16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16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16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16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16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9" name="Google Shape;7039;p16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0" name="Google Shape;7040;p16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16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16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3" name="Google Shape;7043;p16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4" name="Google Shape;7044;p16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16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16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16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16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16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0" name="Google Shape;7050;p16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1" name="Google Shape;7051;p16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2" name="Google Shape;7052;p16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3" name="Google Shape;7053;p16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4" name="Google Shape;7054;p16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5" name="Google Shape;7055;p16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6" name="Google Shape;7056;p16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7" name="Google Shape;7057;p16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8" name="Google Shape;7058;p16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9" name="Google Shape;7059;p16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0" name="Google Shape;7060;p16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1" name="Google Shape;7061;p16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2" name="Google Shape;7062;p16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3" name="Google Shape;7063;p16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4" name="Google Shape;7064;p16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5" name="Google Shape;7065;p16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6" name="Google Shape;7066;p16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16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16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16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16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71" name="Google Shape;7071;p16"/>
            <p:cNvGrpSpPr/>
            <p:nvPr/>
          </p:nvGrpSpPr>
          <p:grpSpPr>
            <a:xfrm>
              <a:off x="5652643" y="1012843"/>
              <a:ext cx="885398" cy="893069"/>
              <a:chOff x="2781975" y="3951500"/>
              <a:chExt cx="640525" cy="646075"/>
            </a:xfrm>
          </p:grpSpPr>
          <p:sp>
            <p:nvSpPr>
              <p:cNvPr id="7072" name="Google Shape;7072;p16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16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16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16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16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16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8" name="Google Shape;7078;p16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9" name="Google Shape;7079;p16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16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16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16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3" name="Google Shape;7083;p16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4" name="Google Shape;7084;p16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16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16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16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8" name="Google Shape;7088;p16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9" name="Google Shape;7089;p16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0" name="Google Shape;7090;p16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1" name="Google Shape;7091;p16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2" name="Google Shape;7092;p16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3" name="Google Shape;7093;p16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16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16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16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16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8" name="Google Shape;7098;p16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9" name="Google Shape;7099;p16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16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16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16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16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16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16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6" name="Google Shape;7106;p16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7" name="Google Shape;7107;p16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8" name="Google Shape;7108;p16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9" name="Google Shape;7109;p16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0" name="Google Shape;7110;p16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1" name="Google Shape;7111;p16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2" name="Google Shape;7112;p16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3" name="Google Shape;7113;p16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4" name="Google Shape;7114;p16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5" name="Google Shape;7115;p16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6" name="Google Shape;7116;p16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7" name="Google Shape;7117;p16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8" name="Google Shape;7118;p16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9" name="Google Shape;7119;p16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0" name="Google Shape;7120;p16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1" name="Google Shape;7121;p16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2" name="Google Shape;7122;p16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3" name="Google Shape;7123;p16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4" name="Google Shape;7124;p16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5" name="Google Shape;7125;p16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6" name="Google Shape;7126;p16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7" name="Google Shape;7127;p16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8" name="Google Shape;7128;p16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9" name="Google Shape;7129;p16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0" name="Google Shape;7130;p16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16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2" name="Google Shape;7132;p16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3" name="Google Shape;7133;p16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4" name="Google Shape;7134;p16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5" name="Google Shape;7135;p16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6" name="Google Shape;7136;p16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16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16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16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16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16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16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16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16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16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16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16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16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16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16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1" name="Google Shape;7151;p16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2" name="Google Shape;7152;p16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3" name="Google Shape;7153;p16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16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16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16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7" name="Google Shape;7157;p16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8" name="Google Shape;7158;p16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9" name="Google Shape;7159;p16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0" name="Google Shape;7160;p16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1" name="Google Shape;7161;p16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16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3" name="Google Shape;7163;p16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4" name="Google Shape;7164;p16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5" name="Google Shape;7165;p16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16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16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16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16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16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16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16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16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16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16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16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16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16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7179;p16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0" name="Google Shape;7180;p16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1" name="Google Shape;7181;p16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7182;p16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7183;p16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16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16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16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16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7188;p16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9" name="Google Shape;7189;p16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0" name="Google Shape;7190;p16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7191;p16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7192;p16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7193;p16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7194;p16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5" name="Google Shape;7195;p16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6" name="Google Shape;7196;p16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7197;p16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7198;p16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7199;p16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7200;p16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16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16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7203;p16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4" name="Google Shape;7204;p16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5" name="Google Shape;7205;p16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7206;p16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7207;p16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8" name="Google Shape;7208;p16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9" name="Google Shape;7209;p16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7210;p16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1" name="Google Shape;7211;p16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2" name="Google Shape;7212;p16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7213;p16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7214;p16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7215;p16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6" name="Google Shape;7216;p16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7217;p16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7218;p16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7219;p16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7220;p16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1" name="Google Shape;7221;p16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2" name="Google Shape;7222;p16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3" name="Google Shape;7223;p16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4" name="Google Shape;7224;p16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5" name="Google Shape;7225;p16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6" name="Google Shape;7226;p16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7" name="Google Shape;7227;p16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8" name="Google Shape;7228;p16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9" name="Google Shape;7229;p16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0" name="Google Shape;7230;p16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1" name="Google Shape;7231;p16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2" name="Google Shape;7232;p16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3" name="Google Shape;7233;p16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4" name="Google Shape;7234;p16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5" name="Google Shape;7235;p16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6" name="Google Shape;7236;p16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7" name="Google Shape;7237;p16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8" name="Google Shape;7238;p16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9" name="Google Shape;7239;p16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0" name="Google Shape;7240;p16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1" name="Google Shape;7241;p16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2" name="Google Shape;7242;p16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3" name="Google Shape;7243;p16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4" name="Google Shape;7244;p16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5" name="Google Shape;7245;p16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6" name="Google Shape;7246;p16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7" name="Google Shape;7247;p16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8" name="Google Shape;7248;p16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9" name="Google Shape;7249;p16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0" name="Google Shape;7250;p16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1" name="Google Shape;7251;p16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2" name="Google Shape;7252;p16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3" name="Google Shape;7253;p16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4" name="Google Shape;7254;p16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5" name="Google Shape;7255;p16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6" name="Google Shape;7256;p16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7" name="Google Shape;7257;p16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8" name="Google Shape;7258;p16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9" name="Google Shape;7259;p16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0" name="Google Shape;7260;p16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1" name="Google Shape;7261;p16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2" name="Google Shape;7262;p16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3" name="Google Shape;7263;p16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4" name="Google Shape;7264;p16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5" name="Google Shape;7265;p16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6" name="Google Shape;7266;p16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7" name="Google Shape;7267;p16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8" name="Google Shape;7268;p16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9" name="Google Shape;7269;p16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0" name="Google Shape;7270;p16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1" name="Google Shape;7271;p16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2" name="Google Shape;7272;p16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3" name="Google Shape;7273;p16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4" name="Google Shape;7274;p16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5" name="Google Shape;7275;p16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6" name="Google Shape;7276;p16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7" name="Google Shape;7277;p16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8" name="Google Shape;7278;p16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9" name="Google Shape;7279;p16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0" name="Google Shape;7280;p16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1" name="Google Shape;7281;p16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2" name="Google Shape;7282;p16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3" name="Google Shape;7283;p16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4" name="Google Shape;7284;p16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5" name="Google Shape;7285;p16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6" name="Google Shape;7286;p16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7" name="Google Shape;7287;p16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8" name="Google Shape;7288;p16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9" name="Google Shape;7289;p16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0" name="Google Shape;7290;p16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1" name="Google Shape;7291;p16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2" name="Google Shape;7292;p16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3" name="Google Shape;7293;p16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4" name="Google Shape;7294;p16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5" name="Google Shape;7295;p16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6" name="Google Shape;7296;p16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7" name="Google Shape;7297;p16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8" name="Google Shape;7298;p16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9" name="Google Shape;7299;p16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0" name="Google Shape;7300;p16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1" name="Google Shape;7301;p16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2" name="Google Shape;7302;p16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3" name="Google Shape;7303;p16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4" name="Google Shape;7304;p16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5" name="Google Shape;7305;p16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6" name="Google Shape;7306;p16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7" name="Google Shape;7307;p16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8" name="Google Shape;7308;p16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9" name="Google Shape;7309;p16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0" name="Google Shape;7310;p16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1" name="Google Shape;7311;p16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2" name="Google Shape;7312;p16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3" name="Google Shape;7313;p16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4" name="Google Shape;7314;p16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5" name="Google Shape;7315;p16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6" name="Google Shape;7316;p16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7" name="Google Shape;7317;p16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8" name="Google Shape;7318;p16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9" name="Google Shape;7319;p16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0" name="Google Shape;7320;p16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1" name="Google Shape;7321;p16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2" name="Google Shape;7322;p16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3" name="Google Shape;7323;p16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4" name="Google Shape;7324;p16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5" name="Google Shape;7325;p16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6" name="Google Shape;7326;p16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7" name="Google Shape;7327;p16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8" name="Google Shape;7328;p16"/>
            <p:cNvGrpSpPr/>
            <p:nvPr/>
          </p:nvGrpSpPr>
          <p:grpSpPr>
            <a:xfrm>
              <a:off x="5673099" y="3256281"/>
              <a:ext cx="885398" cy="893069"/>
              <a:chOff x="2781975" y="3951500"/>
              <a:chExt cx="640525" cy="646075"/>
            </a:xfrm>
          </p:grpSpPr>
          <p:sp>
            <p:nvSpPr>
              <p:cNvPr id="7329" name="Google Shape;7329;p16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0" name="Google Shape;7330;p16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1" name="Google Shape;7331;p16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2" name="Google Shape;7332;p16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3" name="Google Shape;7333;p16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4" name="Google Shape;7334;p16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5" name="Google Shape;7335;p16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6" name="Google Shape;7336;p16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7" name="Google Shape;7337;p16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8" name="Google Shape;7338;p16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9" name="Google Shape;7339;p16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0" name="Google Shape;7340;p16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1" name="Google Shape;7341;p16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2" name="Google Shape;7342;p16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3" name="Google Shape;7343;p16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4" name="Google Shape;7344;p16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5" name="Google Shape;7345;p16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6" name="Google Shape;7346;p16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7" name="Google Shape;7347;p16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8" name="Google Shape;7348;p16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9" name="Google Shape;7349;p16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0" name="Google Shape;7350;p16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1" name="Google Shape;7351;p16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2" name="Google Shape;7352;p16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3" name="Google Shape;7353;p16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4" name="Google Shape;7354;p16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5" name="Google Shape;7355;p16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6" name="Google Shape;7356;p16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7" name="Google Shape;7357;p16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8" name="Google Shape;7358;p16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9" name="Google Shape;7359;p16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0" name="Google Shape;7360;p16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1" name="Google Shape;7361;p16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2" name="Google Shape;7362;p16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3" name="Google Shape;7363;p16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4" name="Google Shape;7364;p16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5" name="Google Shape;7365;p16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6" name="Google Shape;7366;p16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7" name="Google Shape;7367;p16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8" name="Google Shape;7368;p16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9" name="Google Shape;7369;p16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0" name="Google Shape;7370;p16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1" name="Google Shape;7371;p16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2" name="Google Shape;7372;p16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3" name="Google Shape;7373;p16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4" name="Google Shape;7374;p16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5" name="Google Shape;7375;p16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6" name="Google Shape;7376;p16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7" name="Google Shape;7377;p16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8" name="Google Shape;7378;p16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9" name="Google Shape;7379;p16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0" name="Google Shape;7380;p16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1" name="Google Shape;7381;p16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2" name="Google Shape;7382;p16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3" name="Google Shape;7383;p16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4" name="Google Shape;7384;p16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5" name="Google Shape;7385;p16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6" name="Google Shape;7386;p16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7" name="Google Shape;7387;p16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8" name="Google Shape;7388;p16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9" name="Google Shape;7389;p16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0" name="Google Shape;7390;p16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1" name="Google Shape;7391;p16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2" name="Google Shape;7392;p16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3" name="Google Shape;7393;p16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4" name="Google Shape;7394;p16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5" name="Google Shape;7395;p16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6" name="Google Shape;7396;p16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7" name="Google Shape;7397;p16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8" name="Google Shape;7398;p16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9" name="Google Shape;7399;p16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0" name="Google Shape;7400;p16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1" name="Google Shape;7401;p16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2" name="Google Shape;7402;p16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3" name="Google Shape;7403;p16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4" name="Google Shape;7404;p16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5" name="Google Shape;7405;p16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6" name="Google Shape;7406;p16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7" name="Google Shape;7407;p16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8" name="Google Shape;7408;p16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9" name="Google Shape;7409;p16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0" name="Google Shape;7410;p16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1" name="Google Shape;7411;p16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2" name="Google Shape;7412;p16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3" name="Google Shape;7413;p16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4" name="Google Shape;7414;p16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5" name="Google Shape;7415;p16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6" name="Google Shape;7416;p16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7" name="Google Shape;7417;p16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8" name="Google Shape;7418;p16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9" name="Google Shape;7419;p16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0" name="Google Shape;7420;p16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1" name="Google Shape;7421;p16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2" name="Google Shape;7422;p16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3" name="Google Shape;7423;p16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4" name="Google Shape;7424;p16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5" name="Google Shape;7425;p16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6" name="Google Shape;7426;p16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7" name="Google Shape;7427;p16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8" name="Google Shape;7428;p16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9" name="Google Shape;7429;p16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0" name="Google Shape;7430;p16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1" name="Google Shape;7431;p16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2" name="Google Shape;7432;p16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3" name="Google Shape;7433;p16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4" name="Google Shape;7434;p16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5" name="Google Shape;7435;p16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6" name="Google Shape;7436;p16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7" name="Google Shape;7437;p16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8" name="Google Shape;7438;p16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9" name="Google Shape;7439;p16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0" name="Google Shape;7440;p16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1" name="Google Shape;7441;p16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2" name="Google Shape;7442;p16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3" name="Google Shape;7443;p16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4" name="Google Shape;7444;p16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5" name="Google Shape;7445;p16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6" name="Google Shape;7446;p16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7" name="Google Shape;7447;p16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8" name="Google Shape;7448;p16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9" name="Google Shape;7449;p16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16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1" name="Google Shape;7451;p16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2" name="Google Shape;7452;p16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16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16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16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16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7" name="Google Shape;7457;p16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8" name="Google Shape;7458;p16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16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16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1" name="Google Shape;7461;p16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2" name="Google Shape;7462;p16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3" name="Google Shape;7463;p16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4" name="Google Shape;7464;p16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5" name="Google Shape;7465;p16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6" name="Google Shape;7466;p16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7" name="Google Shape;7467;p16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8" name="Google Shape;7468;p16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9" name="Google Shape;7469;p16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0" name="Google Shape;7470;p16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1" name="Google Shape;7471;p16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2" name="Google Shape;7472;p16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3" name="Google Shape;7473;p16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4" name="Google Shape;7474;p16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5" name="Google Shape;7475;p16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6" name="Google Shape;7476;p16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7" name="Google Shape;7477;p16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8" name="Google Shape;7478;p16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9" name="Google Shape;7479;p16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0" name="Google Shape;7480;p16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1" name="Google Shape;7481;p16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2" name="Google Shape;7482;p16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3" name="Google Shape;7483;p16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4" name="Google Shape;7484;p16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5" name="Google Shape;7485;p16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6" name="Google Shape;7486;p16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7" name="Google Shape;7487;p16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8" name="Google Shape;7488;p16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9" name="Google Shape;7489;p16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0" name="Google Shape;7490;p16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1" name="Google Shape;7491;p16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2" name="Google Shape;7492;p16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3" name="Google Shape;7493;p16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4" name="Google Shape;7494;p16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5" name="Google Shape;7495;p16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6" name="Google Shape;7496;p16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7" name="Google Shape;7497;p16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8" name="Google Shape;7498;p16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9" name="Google Shape;7499;p16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0" name="Google Shape;7500;p16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1" name="Google Shape;7501;p16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2" name="Google Shape;7502;p16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3" name="Google Shape;7503;p16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4" name="Google Shape;7504;p16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5" name="Google Shape;7505;p16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6" name="Google Shape;7506;p16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7" name="Google Shape;7507;p16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8" name="Google Shape;7508;p16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9" name="Google Shape;7509;p16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0" name="Google Shape;7510;p16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1" name="Google Shape;7511;p16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2" name="Google Shape;7512;p16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3" name="Google Shape;7513;p16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4" name="Google Shape;7514;p16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5" name="Google Shape;7515;p16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6" name="Google Shape;7516;p16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7" name="Google Shape;7517;p16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8" name="Google Shape;7518;p16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9" name="Google Shape;7519;p16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0" name="Google Shape;7520;p16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1" name="Google Shape;7521;p16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2" name="Google Shape;7522;p16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3" name="Google Shape;7523;p16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4" name="Google Shape;7524;p16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5" name="Google Shape;7525;p16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6" name="Google Shape;7526;p16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7" name="Google Shape;7527;p16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8" name="Google Shape;7528;p16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9" name="Google Shape;7529;p16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0" name="Google Shape;7530;p16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1" name="Google Shape;7531;p16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2" name="Google Shape;7532;p16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3" name="Google Shape;7533;p16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4" name="Google Shape;7534;p16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5" name="Google Shape;7535;p16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6" name="Google Shape;7536;p16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7" name="Google Shape;7537;p16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8" name="Google Shape;7538;p16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9" name="Google Shape;7539;p16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0" name="Google Shape;7540;p16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1" name="Google Shape;7541;p16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2" name="Google Shape;7542;p16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3" name="Google Shape;7543;p16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4" name="Google Shape;7544;p16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5" name="Google Shape;7545;p16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6" name="Google Shape;7546;p16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7" name="Google Shape;7547;p16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8" name="Google Shape;7548;p16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9" name="Google Shape;7549;p16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0" name="Google Shape;7550;p16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1" name="Google Shape;7551;p16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2" name="Google Shape;7552;p16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3" name="Google Shape;7553;p16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4" name="Google Shape;7554;p16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5" name="Google Shape;7555;p16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6" name="Google Shape;7556;p16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7" name="Google Shape;7557;p16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8" name="Google Shape;7558;p16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9" name="Google Shape;7559;p16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0" name="Google Shape;7560;p16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1" name="Google Shape;7561;p16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2" name="Google Shape;7562;p16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3" name="Google Shape;7563;p16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4" name="Google Shape;7564;p16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5" name="Google Shape;7565;p16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6" name="Google Shape;7566;p16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7" name="Google Shape;7567;p16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8" name="Google Shape;7568;p16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9" name="Google Shape;7569;p16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0" name="Google Shape;7570;p16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1" name="Google Shape;7571;p16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2" name="Google Shape;7572;p16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16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16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16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16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16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16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9" name="Google Shape;7579;p16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0" name="Google Shape;7580;p16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1" name="Google Shape;7581;p16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16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16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16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5" name="Google Shape;7585;p16"/>
            <p:cNvGrpSpPr/>
            <p:nvPr/>
          </p:nvGrpSpPr>
          <p:grpSpPr>
            <a:xfrm>
              <a:off x="2672770" y="3466944"/>
              <a:ext cx="885398" cy="893069"/>
              <a:chOff x="2781975" y="3951500"/>
              <a:chExt cx="640525" cy="646075"/>
            </a:xfrm>
          </p:grpSpPr>
          <p:sp>
            <p:nvSpPr>
              <p:cNvPr id="7586" name="Google Shape;7586;p16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16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16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16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16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16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16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3" name="Google Shape;7593;p16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4" name="Google Shape;7594;p16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5" name="Google Shape;7595;p16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6" name="Google Shape;7596;p16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7" name="Google Shape;7597;p16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8" name="Google Shape;7598;p16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9" name="Google Shape;7599;p16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0" name="Google Shape;7600;p16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1" name="Google Shape;7601;p16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2" name="Google Shape;7602;p16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3" name="Google Shape;7603;p16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4" name="Google Shape;7604;p16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5" name="Google Shape;7605;p16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6" name="Google Shape;7606;p16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7" name="Google Shape;7607;p16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8" name="Google Shape;7608;p16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9" name="Google Shape;7609;p16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0" name="Google Shape;7610;p16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1" name="Google Shape;7611;p16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2" name="Google Shape;7612;p16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3" name="Google Shape;7613;p16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4" name="Google Shape;7614;p16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5" name="Google Shape;7615;p16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6" name="Google Shape;7616;p16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7" name="Google Shape;7617;p16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8" name="Google Shape;7618;p16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9" name="Google Shape;7619;p16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0" name="Google Shape;7620;p16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1" name="Google Shape;7621;p16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2" name="Google Shape;7622;p16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3" name="Google Shape;7623;p16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4" name="Google Shape;7624;p16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5" name="Google Shape;7625;p16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6" name="Google Shape;7626;p16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7" name="Google Shape;7627;p16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8" name="Google Shape;7628;p16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9" name="Google Shape;7629;p16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0" name="Google Shape;7630;p16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1" name="Google Shape;7631;p16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2" name="Google Shape;7632;p16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3" name="Google Shape;7633;p16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4" name="Google Shape;7634;p16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5" name="Google Shape;7635;p16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6" name="Google Shape;7636;p16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7" name="Google Shape;7637;p16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8" name="Google Shape;7638;p16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9" name="Google Shape;7639;p16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0" name="Google Shape;7640;p16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1" name="Google Shape;7641;p16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16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16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16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16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16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16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16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16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16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16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16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16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4" name="Google Shape;7654;p16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5" name="Google Shape;7655;p16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6" name="Google Shape;7656;p16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7" name="Google Shape;7657;p16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8" name="Google Shape;7658;p16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9" name="Google Shape;7659;p16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0" name="Google Shape;7660;p16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1" name="Google Shape;7661;p16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2" name="Google Shape;7662;p16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3" name="Google Shape;7663;p16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4" name="Google Shape;7664;p16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5" name="Google Shape;7665;p16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6" name="Google Shape;7666;p16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7" name="Google Shape;7667;p16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8" name="Google Shape;7668;p16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9" name="Google Shape;7669;p16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0" name="Google Shape;7670;p16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16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2" name="Google Shape;7672;p16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3" name="Google Shape;7673;p16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4" name="Google Shape;7674;p16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5" name="Google Shape;7675;p16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6" name="Google Shape;7676;p16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7" name="Google Shape;7677;p16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8" name="Google Shape;7678;p16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9" name="Google Shape;7679;p16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0" name="Google Shape;7680;p16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1" name="Google Shape;7681;p16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2" name="Google Shape;7682;p16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3" name="Google Shape;7683;p16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4" name="Google Shape;7684;p16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5" name="Google Shape;7685;p16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6" name="Google Shape;7686;p16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7" name="Google Shape;7687;p16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8" name="Google Shape;7688;p16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9" name="Google Shape;7689;p16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0" name="Google Shape;7690;p16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1" name="Google Shape;7691;p16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2" name="Google Shape;7692;p16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3" name="Google Shape;7693;p16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4" name="Google Shape;7694;p16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5" name="Google Shape;7695;p16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6" name="Google Shape;7696;p16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7" name="Google Shape;7697;p16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8" name="Google Shape;7698;p16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9" name="Google Shape;7699;p16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0" name="Google Shape;7700;p16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16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16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16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16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16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16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7" name="Google Shape;7707;p16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8" name="Google Shape;7708;p16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9" name="Google Shape;7709;p16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0" name="Google Shape;7710;p16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1" name="Google Shape;7711;p16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2" name="Google Shape;7712;p16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3" name="Google Shape;7713;p16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4" name="Google Shape;7714;p16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5" name="Google Shape;7715;p16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6" name="Google Shape;7716;p16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7" name="Google Shape;7717;p16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8" name="Google Shape;7718;p16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9" name="Google Shape;7719;p16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0" name="Google Shape;7720;p16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1" name="Google Shape;7721;p16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2" name="Google Shape;7722;p16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3" name="Google Shape;7723;p16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4" name="Google Shape;7724;p16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5" name="Google Shape;7725;p16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6" name="Google Shape;7726;p16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7" name="Google Shape;7727;p16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8" name="Google Shape;7728;p16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9" name="Google Shape;7729;p16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0" name="Google Shape;7730;p16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1" name="Google Shape;7731;p16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2" name="Google Shape;7732;p16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3" name="Google Shape;7733;p16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4" name="Google Shape;7734;p16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5" name="Google Shape;7735;p16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6" name="Google Shape;7736;p16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7" name="Google Shape;7737;p16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8" name="Google Shape;7738;p16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9" name="Google Shape;7739;p16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0" name="Google Shape;7740;p16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1" name="Google Shape;7741;p16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2" name="Google Shape;7742;p16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3" name="Google Shape;7743;p16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4" name="Google Shape;7744;p16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5" name="Google Shape;7745;p16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6" name="Google Shape;7746;p16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7" name="Google Shape;7747;p16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8" name="Google Shape;7748;p16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9" name="Google Shape;7749;p16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0" name="Google Shape;7750;p16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1" name="Google Shape;7751;p16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2" name="Google Shape;7752;p16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3" name="Google Shape;7753;p16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4" name="Google Shape;7754;p16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5" name="Google Shape;7755;p16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6" name="Google Shape;7756;p16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7" name="Google Shape;7757;p16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8" name="Google Shape;7758;p16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9" name="Google Shape;7759;p16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0" name="Google Shape;7760;p16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1" name="Google Shape;7761;p16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2" name="Google Shape;7762;p16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3" name="Google Shape;7763;p16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4" name="Google Shape;7764;p16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5" name="Google Shape;7765;p16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6" name="Google Shape;7766;p16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7" name="Google Shape;7767;p16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8" name="Google Shape;7768;p16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9" name="Google Shape;7769;p16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0" name="Google Shape;7770;p16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1" name="Google Shape;7771;p16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2" name="Google Shape;7772;p16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3" name="Google Shape;7773;p16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4" name="Google Shape;7774;p16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5" name="Google Shape;7775;p16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6" name="Google Shape;7776;p16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7" name="Google Shape;7777;p16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8" name="Google Shape;7778;p16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9" name="Google Shape;7779;p16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0" name="Google Shape;7780;p16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1" name="Google Shape;7781;p16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2" name="Google Shape;7782;p16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3" name="Google Shape;7783;p16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4" name="Google Shape;7784;p16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5" name="Google Shape;7785;p16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6" name="Google Shape;7786;p16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7" name="Google Shape;7787;p16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8" name="Google Shape;7788;p16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9" name="Google Shape;7789;p16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0" name="Google Shape;7790;p16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1" name="Google Shape;7791;p16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2" name="Google Shape;7792;p16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3" name="Google Shape;7793;p16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4" name="Google Shape;7794;p16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5" name="Google Shape;7795;p16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6" name="Google Shape;7796;p16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7" name="Google Shape;7797;p16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8" name="Google Shape;7798;p16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9" name="Google Shape;7799;p16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0" name="Google Shape;7800;p16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1" name="Google Shape;7801;p16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2" name="Google Shape;7802;p16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3" name="Google Shape;7803;p16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4" name="Google Shape;7804;p16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5" name="Google Shape;7805;p16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6" name="Google Shape;7806;p16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7" name="Google Shape;7807;p16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8" name="Google Shape;7808;p16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9" name="Google Shape;7809;p16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0" name="Google Shape;7810;p16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1" name="Google Shape;7811;p16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2" name="Google Shape;7812;p16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3" name="Google Shape;7813;p16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4" name="Google Shape;7814;p16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5" name="Google Shape;7815;p16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6" name="Google Shape;7816;p16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7" name="Google Shape;7817;p16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8" name="Google Shape;7818;p16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9" name="Google Shape;7819;p16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0" name="Google Shape;7820;p16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1" name="Google Shape;7821;p16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2" name="Google Shape;7822;p16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3" name="Google Shape;7823;p16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4" name="Google Shape;7824;p16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5" name="Google Shape;7825;p16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6" name="Google Shape;7826;p16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7" name="Google Shape;7827;p16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8" name="Google Shape;7828;p16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9" name="Google Shape;7829;p16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0" name="Google Shape;7830;p16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1" name="Google Shape;7831;p16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2" name="Google Shape;7832;p16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3" name="Google Shape;7833;p16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4" name="Google Shape;7834;p16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5" name="Google Shape;7835;p16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6" name="Google Shape;7836;p16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7" name="Google Shape;7837;p16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8" name="Google Shape;7838;p16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9" name="Google Shape;7839;p16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0" name="Google Shape;7840;p16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1" name="Google Shape;7841;p16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42" name="Google Shape;7842;p16"/>
            <p:cNvGrpSpPr/>
            <p:nvPr/>
          </p:nvGrpSpPr>
          <p:grpSpPr>
            <a:xfrm>
              <a:off x="2540241" y="539995"/>
              <a:ext cx="4063478" cy="4063513"/>
              <a:chOff x="3218850" y="1285900"/>
              <a:chExt cx="2939650" cy="2939675"/>
            </a:xfrm>
          </p:grpSpPr>
          <p:sp>
            <p:nvSpPr>
              <p:cNvPr id="7843" name="Google Shape;7843;p16"/>
              <p:cNvSpPr/>
              <p:nvPr/>
            </p:nvSpPr>
            <p:spPr>
              <a:xfrm>
                <a:off x="4095250" y="1285900"/>
                <a:ext cx="1186825" cy="2939675"/>
              </a:xfrm>
              <a:custGeom>
                <a:avLst/>
                <a:gdLst/>
                <a:ahLst/>
                <a:cxnLst/>
                <a:rect l="l" t="t" r="r" b="b"/>
                <a:pathLst>
                  <a:path w="47473" h="117587" fill="none" extrusionOk="0">
                    <a:moveTo>
                      <a:pt x="47472" y="58793"/>
                    </a:moveTo>
                    <a:cubicBezTo>
                      <a:pt x="47472" y="74386"/>
                      <a:pt x="44971" y="89340"/>
                      <a:pt x="40520" y="100366"/>
                    </a:cubicBezTo>
                    <a:cubicBezTo>
                      <a:pt x="36069" y="111392"/>
                      <a:pt x="30031" y="117587"/>
                      <a:pt x="23736" y="117587"/>
                    </a:cubicBezTo>
                    <a:cubicBezTo>
                      <a:pt x="17440" y="117587"/>
                      <a:pt x="11404" y="111392"/>
                      <a:pt x="6953" y="100366"/>
                    </a:cubicBezTo>
                    <a:cubicBezTo>
                      <a:pt x="2501" y="89340"/>
                      <a:pt x="1" y="74386"/>
                      <a:pt x="1" y="58793"/>
                    </a:cubicBezTo>
                    <a:cubicBezTo>
                      <a:pt x="1" y="43201"/>
                      <a:pt x="2501" y="28246"/>
                      <a:pt x="6953" y="17221"/>
                    </a:cubicBezTo>
                    <a:cubicBezTo>
                      <a:pt x="11404" y="6195"/>
                      <a:pt x="17440" y="0"/>
                      <a:pt x="23736" y="0"/>
                    </a:cubicBezTo>
                    <a:cubicBezTo>
                      <a:pt x="30031" y="0"/>
                      <a:pt x="36069" y="6195"/>
                      <a:pt x="40520" y="17221"/>
                    </a:cubicBezTo>
                    <a:cubicBezTo>
                      <a:pt x="44971" y="28246"/>
                      <a:pt x="47472" y="43201"/>
                      <a:pt x="47472" y="58793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4" name="Google Shape;7844;p16"/>
              <p:cNvSpPr/>
              <p:nvPr/>
            </p:nvSpPr>
            <p:spPr>
              <a:xfrm>
                <a:off x="3218850" y="2162325"/>
                <a:ext cx="2939650" cy="1186800"/>
              </a:xfrm>
              <a:custGeom>
                <a:avLst/>
                <a:gdLst/>
                <a:ahLst/>
                <a:cxnLst/>
                <a:rect l="l" t="t" r="r" b="b"/>
                <a:pathLst>
                  <a:path w="117586" h="47472" fill="none" extrusionOk="0">
                    <a:moveTo>
                      <a:pt x="117585" y="23736"/>
                    </a:moveTo>
                    <a:cubicBezTo>
                      <a:pt x="117585" y="30032"/>
                      <a:pt x="111391" y="36069"/>
                      <a:pt x="100366" y="40520"/>
                    </a:cubicBezTo>
                    <a:cubicBezTo>
                      <a:pt x="89339" y="44972"/>
                      <a:pt x="74386" y="47471"/>
                      <a:pt x="58792" y="47471"/>
                    </a:cubicBezTo>
                    <a:cubicBezTo>
                      <a:pt x="43200" y="47471"/>
                      <a:pt x="28245" y="44972"/>
                      <a:pt x="17220" y="40520"/>
                    </a:cubicBezTo>
                    <a:cubicBezTo>
                      <a:pt x="6193" y="36069"/>
                      <a:pt x="0" y="30032"/>
                      <a:pt x="0" y="23736"/>
                    </a:cubicBezTo>
                    <a:cubicBezTo>
                      <a:pt x="0" y="17441"/>
                      <a:pt x="6193" y="11403"/>
                      <a:pt x="17220" y="6952"/>
                    </a:cubicBezTo>
                    <a:cubicBezTo>
                      <a:pt x="28245" y="2501"/>
                      <a:pt x="43200" y="0"/>
                      <a:pt x="58792" y="0"/>
                    </a:cubicBezTo>
                    <a:cubicBezTo>
                      <a:pt x="74386" y="0"/>
                      <a:pt x="89339" y="2501"/>
                      <a:pt x="100366" y="6952"/>
                    </a:cubicBezTo>
                    <a:cubicBezTo>
                      <a:pt x="111391" y="11403"/>
                      <a:pt x="117585" y="17441"/>
                      <a:pt x="117585" y="23736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5" name="Google Shape;7845;p16"/>
              <p:cNvSpPr/>
              <p:nvPr/>
            </p:nvSpPr>
            <p:spPr>
              <a:xfrm>
                <a:off x="3572225" y="1566450"/>
                <a:ext cx="2232650" cy="2378525"/>
              </a:xfrm>
              <a:custGeom>
                <a:avLst/>
                <a:gdLst/>
                <a:ahLst/>
                <a:cxnLst/>
                <a:rect l="l" t="t" r="r" b="b"/>
                <a:pathLst>
                  <a:path w="89306" h="95141" fill="none" extrusionOk="0">
                    <a:moveTo>
                      <a:pt x="84409" y="4257"/>
                    </a:moveTo>
                    <a:cubicBezTo>
                      <a:pt x="89047" y="8514"/>
                      <a:pt x="89306" y="17160"/>
                      <a:pt x="85129" y="28294"/>
                    </a:cubicBezTo>
                    <a:cubicBezTo>
                      <a:pt x="80952" y="39426"/>
                      <a:pt x="72683" y="52134"/>
                      <a:pt x="62140" y="63620"/>
                    </a:cubicBezTo>
                    <a:cubicBezTo>
                      <a:pt x="51596" y="75108"/>
                      <a:pt x="39641" y="84433"/>
                      <a:pt x="28906" y="89546"/>
                    </a:cubicBezTo>
                    <a:cubicBezTo>
                      <a:pt x="18171" y="94658"/>
                      <a:pt x="9535" y="95141"/>
                      <a:pt x="4897" y="90884"/>
                    </a:cubicBezTo>
                    <a:cubicBezTo>
                      <a:pt x="259" y="86626"/>
                      <a:pt x="0" y="77981"/>
                      <a:pt x="4177" y="66848"/>
                    </a:cubicBezTo>
                    <a:cubicBezTo>
                      <a:pt x="8354" y="55716"/>
                      <a:pt x="16623" y="43007"/>
                      <a:pt x="27168" y="31521"/>
                    </a:cubicBezTo>
                    <a:cubicBezTo>
                      <a:pt x="37711" y="20033"/>
                      <a:pt x="49665" y="10708"/>
                      <a:pt x="60400" y="5595"/>
                    </a:cubicBezTo>
                    <a:cubicBezTo>
                      <a:pt x="71136" y="481"/>
                      <a:pt x="79771" y="1"/>
                      <a:pt x="84409" y="4257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6" name="Google Shape;7846;p16"/>
              <p:cNvSpPr/>
              <p:nvPr/>
            </p:nvSpPr>
            <p:spPr>
              <a:xfrm>
                <a:off x="3537975" y="1605175"/>
                <a:ext cx="2301225" cy="2301200"/>
              </a:xfrm>
              <a:custGeom>
                <a:avLst/>
                <a:gdLst/>
                <a:ahLst/>
                <a:cxnLst/>
                <a:rect l="l" t="t" r="r" b="b"/>
                <a:pathLst>
                  <a:path w="92049" h="92048" fill="none" extrusionOk="0">
                    <a:moveTo>
                      <a:pt x="62808" y="29240"/>
                    </a:moveTo>
                    <a:cubicBezTo>
                      <a:pt x="73835" y="40267"/>
                      <a:pt x="82640" y="52609"/>
                      <a:pt x="87289" y="63552"/>
                    </a:cubicBezTo>
                    <a:cubicBezTo>
                      <a:pt x="91937" y="74496"/>
                      <a:pt x="92049" y="83145"/>
                      <a:pt x="87598" y="87596"/>
                    </a:cubicBezTo>
                    <a:cubicBezTo>
                      <a:pt x="83146" y="92047"/>
                      <a:pt x="74498" y="91937"/>
                      <a:pt x="63554" y="87287"/>
                    </a:cubicBezTo>
                    <a:cubicBezTo>
                      <a:pt x="52610" y="82639"/>
                      <a:pt x="40268" y="73833"/>
                      <a:pt x="29241" y="62808"/>
                    </a:cubicBezTo>
                    <a:cubicBezTo>
                      <a:pt x="18216" y="51781"/>
                      <a:pt x="9410" y="39439"/>
                      <a:pt x="4760" y="28496"/>
                    </a:cubicBezTo>
                    <a:cubicBezTo>
                      <a:pt x="112" y="17552"/>
                      <a:pt x="1" y="8903"/>
                      <a:pt x="4453" y="4452"/>
                    </a:cubicBezTo>
                    <a:cubicBezTo>
                      <a:pt x="8904" y="1"/>
                      <a:pt x="17553" y="111"/>
                      <a:pt x="28497" y="4761"/>
                    </a:cubicBezTo>
                    <a:cubicBezTo>
                      <a:pt x="39441" y="9409"/>
                      <a:pt x="51783" y="18215"/>
                      <a:pt x="62808" y="29240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7" name="Google Shape;7847;p16"/>
            <p:cNvSpPr/>
            <p:nvPr/>
          </p:nvSpPr>
          <p:spPr>
            <a:xfrm>
              <a:off x="3038111" y="1075740"/>
              <a:ext cx="150809" cy="150774"/>
            </a:xfrm>
            <a:custGeom>
              <a:avLst/>
              <a:gdLst/>
              <a:ahLst/>
              <a:cxnLst/>
              <a:rect l="l" t="t" r="r" b="b"/>
              <a:pathLst>
                <a:path w="4364" h="4363" extrusionOk="0">
                  <a:moveTo>
                    <a:pt x="2183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6"/>
                    <a:pt x="977" y="4363"/>
                    <a:pt x="2183" y="4363"/>
                  </a:cubicBezTo>
                  <a:cubicBezTo>
                    <a:pt x="3387" y="4363"/>
                    <a:pt x="4363" y="3386"/>
                    <a:pt x="4363" y="2181"/>
                  </a:cubicBezTo>
                  <a:cubicBezTo>
                    <a:pt x="4363" y="977"/>
                    <a:pt x="3387" y="1"/>
                    <a:pt x="2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16"/>
            <p:cNvSpPr/>
            <p:nvPr/>
          </p:nvSpPr>
          <p:spPr>
            <a:xfrm>
              <a:off x="4789381" y="375743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0"/>
                  </a:moveTo>
                  <a:cubicBezTo>
                    <a:pt x="978" y="0"/>
                    <a:pt x="0" y="977"/>
                    <a:pt x="0" y="2182"/>
                  </a:cubicBezTo>
                  <a:cubicBezTo>
                    <a:pt x="0" y="3386"/>
                    <a:pt x="978" y="4363"/>
                    <a:pt x="2182" y="4363"/>
                  </a:cubicBezTo>
                  <a:cubicBezTo>
                    <a:pt x="3386" y="4363"/>
                    <a:pt x="4362" y="3386"/>
                    <a:pt x="4362" y="2182"/>
                  </a:cubicBezTo>
                  <a:cubicBezTo>
                    <a:pt x="4362" y="977"/>
                    <a:pt x="3386" y="0"/>
                    <a:pt x="2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16"/>
            <p:cNvSpPr/>
            <p:nvPr/>
          </p:nvSpPr>
          <p:spPr>
            <a:xfrm>
              <a:off x="6000380" y="1383889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1" y="1"/>
                  </a:moveTo>
                  <a:cubicBezTo>
                    <a:pt x="978" y="1"/>
                    <a:pt x="0" y="976"/>
                    <a:pt x="0" y="2181"/>
                  </a:cubicBezTo>
                  <a:cubicBezTo>
                    <a:pt x="0" y="3385"/>
                    <a:pt x="975" y="4363"/>
                    <a:pt x="2181" y="4363"/>
                  </a:cubicBezTo>
                  <a:cubicBezTo>
                    <a:pt x="3385" y="4363"/>
                    <a:pt x="4363" y="3386"/>
                    <a:pt x="4363" y="2181"/>
                  </a:cubicBezTo>
                  <a:cubicBezTo>
                    <a:pt x="4363" y="977"/>
                    <a:pt x="3385" y="1"/>
                    <a:pt x="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16"/>
            <p:cNvSpPr/>
            <p:nvPr/>
          </p:nvSpPr>
          <p:spPr>
            <a:xfrm>
              <a:off x="4062153" y="426501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6"/>
                    <a:pt x="977" y="4363"/>
                    <a:pt x="2182" y="4363"/>
                  </a:cubicBezTo>
                  <a:cubicBezTo>
                    <a:pt x="3386" y="4363"/>
                    <a:pt x="4363" y="3386"/>
                    <a:pt x="4363" y="2181"/>
                  </a:cubicBezTo>
                  <a:cubicBezTo>
                    <a:pt x="4363" y="977"/>
                    <a:pt x="3386" y="1"/>
                    <a:pt x="2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16"/>
            <p:cNvSpPr/>
            <p:nvPr/>
          </p:nvSpPr>
          <p:spPr>
            <a:xfrm>
              <a:off x="4210198" y="1239957"/>
              <a:ext cx="150774" cy="150809"/>
            </a:xfrm>
            <a:custGeom>
              <a:avLst/>
              <a:gdLst/>
              <a:ahLst/>
              <a:cxnLst/>
              <a:rect l="l" t="t" r="r" b="b"/>
              <a:pathLst>
                <a:path w="4363" h="4364" extrusionOk="0">
                  <a:moveTo>
                    <a:pt x="2180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7"/>
                    <a:pt x="977" y="4363"/>
                    <a:pt x="2180" y="4363"/>
                  </a:cubicBezTo>
                  <a:cubicBezTo>
                    <a:pt x="3386" y="4363"/>
                    <a:pt x="4362" y="3387"/>
                    <a:pt x="4362" y="2181"/>
                  </a:cubicBezTo>
                  <a:cubicBezTo>
                    <a:pt x="4362" y="977"/>
                    <a:pt x="3386" y="1"/>
                    <a:pt x="2180" y="1"/>
                  </a:cubicBezTo>
                  <a:close/>
                </a:path>
              </a:pathLst>
            </a:custGeom>
            <a:solidFill>
              <a:srgbClr val="1E8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16"/>
            <p:cNvSpPr/>
            <p:nvPr/>
          </p:nvSpPr>
          <p:spPr>
            <a:xfrm>
              <a:off x="4712215" y="540064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3" y="1"/>
                  </a:moveTo>
                  <a:cubicBezTo>
                    <a:pt x="1073" y="1"/>
                    <a:pt x="109" y="913"/>
                    <a:pt x="54" y="2084"/>
                  </a:cubicBezTo>
                  <a:cubicBezTo>
                    <a:pt x="0" y="3288"/>
                    <a:pt x="933" y="4306"/>
                    <a:pt x="2137" y="4360"/>
                  </a:cubicBezTo>
                  <a:cubicBezTo>
                    <a:pt x="2171" y="4362"/>
                    <a:pt x="2205" y="4363"/>
                    <a:pt x="2239" y="4363"/>
                  </a:cubicBezTo>
                  <a:cubicBezTo>
                    <a:pt x="3396" y="4363"/>
                    <a:pt x="4361" y="3449"/>
                    <a:pt x="4413" y="2280"/>
                  </a:cubicBezTo>
                  <a:cubicBezTo>
                    <a:pt x="4468" y="1076"/>
                    <a:pt x="3535" y="56"/>
                    <a:pt x="2333" y="3"/>
                  </a:cubicBezTo>
                  <a:cubicBezTo>
                    <a:pt x="2299" y="1"/>
                    <a:pt x="2266" y="1"/>
                    <a:pt x="2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16"/>
            <p:cNvSpPr/>
            <p:nvPr/>
          </p:nvSpPr>
          <p:spPr>
            <a:xfrm>
              <a:off x="6035594" y="3662680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0" y="1"/>
                  </a:moveTo>
                  <a:cubicBezTo>
                    <a:pt x="1071" y="1"/>
                    <a:pt x="108" y="914"/>
                    <a:pt x="54" y="2084"/>
                  </a:cubicBezTo>
                  <a:cubicBezTo>
                    <a:pt x="0" y="3288"/>
                    <a:pt x="933" y="4306"/>
                    <a:pt x="2137" y="4361"/>
                  </a:cubicBezTo>
                  <a:cubicBezTo>
                    <a:pt x="2170" y="4362"/>
                    <a:pt x="2203" y="4363"/>
                    <a:pt x="2236" y="4363"/>
                  </a:cubicBezTo>
                  <a:cubicBezTo>
                    <a:pt x="3395" y="4363"/>
                    <a:pt x="4361" y="3449"/>
                    <a:pt x="4413" y="2280"/>
                  </a:cubicBezTo>
                  <a:cubicBezTo>
                    <a:pt x="4468" y="1076"/>
                    <a:pt x="3535" y="57"/>
                    <a:pt x="2333" y="3"/>
                  </a:cubicBezTo>
                  <a:cubicBezTo>
                    <a:pt x="2298" y="1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16"/>
            <p:cNvSpPr/>
            <p:nvPr/>
          </p:nvSpPr>
          <p:spPr>
            <a:xfrm>
              <a:off x="3020487" y="3836331"/>
              <a:ext cx="154403" cy="150809"/>
            </a:xfrm>
            <a:custGeom>
              <a:avLst/>
              <a:gdLst/>
              <a:ahLst/>
              <a:cxnLst/>
              <a:rect l="l" t="t" r="r" b="b"/>
              <a:pathLst>
                <a:path w="4468" h="4364" extrusionOk="0">
                  <a:moveTo>
                    <a:pt x="2230" y="1"/>
                  </a:moveTo>
                  <a:cubicBezTo>
                    <a:pt x="1071" y="1"/>
                    <a:pt x="109" y="914"/>
                    <a:pt x="56" y="2084"/>
                  </a:cubicBezTo>
                  <a:cubicBezTo>
                    <a:pt x="0" y="3288"/>
                    <a:pt x="933" y="4307"/>
                    <a:pt x="2137" y="4361"/>
                  </a:cubicBezTo>
                  <a:cubicBezTo>
                    <a:pt x="2170" y="4362"/>
                    <a:pt x="2204" y="4363"/>
                    <a:pt x="2237" y="4363"/>
                  </a:cubicBezTo>
                  <a:cubicBezTo>
                    <a:pt x="3397" y="4363"/>
                    <a:pt x="4361" y="3450"/>
                    <a:pt x="4413" y="2280"/>
                  </a:cubicBezTo>
                  <a:cubicBezTo>
                    <a:pt x="4468" y="1074"/>
                    <a:pt x="3537" y="56"/>
                    <a:pt x="2333" y="3"/>
                  </a:cubicBezTo>
                  <a:cubicBezTo>
                    <a:pt x="2298" y="2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55" name="Google Shape;7855;p16"/>
          <p:cNvSpPr txBox="1">
            <a:spLocks noGrp="1"/>
          </p:cNvSpPr>
          <p:nvPr>
            <p:ph type="title" hasCustomPrompt="1"/>
          </p:nvPr>
        </p:nvSpPr>
        <p:spPr>
          <a:xfrm>
            <a:off x="1737375" y="781768"/>
            <a:ext cx="5669400" cy="137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56" name="Google Shape;7856;p16"/>
          <p:cNvSpPr txBox="1">
            <a:spLocks noGrp="1"/>
          </p:cNvSpPr>
          <p:nvPr>
            <p:ph type="subTitle" idx="1"/>
          </p:nvPr>
        </p:nvSpPr>
        <p:spPr>
          <a:xfrm>
            <a:off x="1737300" y="2708850"/>
            <a:ext cx="5669400" cy="640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7" name="Google Shape;7857;p16"/>
          <p:cNvSpPr txBox="1">
            <a:spLocks noGrp="1"/>
          </p:cNvSpPr>
          <p:nvPr>
            <p:ph type="title" idx="2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7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9" name="Google Shape;7859;p17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7860" name="Google Shape;7860;p17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17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17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17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17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17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17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17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17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17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17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17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17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17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17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17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17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17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17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17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17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17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17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17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17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17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17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17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17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17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17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17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17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17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17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17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17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17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17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17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17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17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17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17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17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17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17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17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17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17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17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17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17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17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17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17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17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17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17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17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17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17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17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17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17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17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17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17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17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17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17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17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17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17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17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17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17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17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17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17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17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17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17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17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17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17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17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17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17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17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17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17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17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17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17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17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17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17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17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17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17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17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17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17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17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17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17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17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17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17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17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17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17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17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17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17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17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17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17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17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17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17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17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17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17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17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17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17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17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17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17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17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17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17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17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17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17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17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17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17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17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17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17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17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17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17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17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17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17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17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17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17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17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17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17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17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17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17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17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17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17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17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17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17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17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17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17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17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17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17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17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17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17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17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17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17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17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17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17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17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17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17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17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17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17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17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17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17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17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17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17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17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17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17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17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17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17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17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17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17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17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17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17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17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17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17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17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17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17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17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17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17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17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17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17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17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17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17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17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17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17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17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17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17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17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17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17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17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17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17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17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17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17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17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17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17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17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17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17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17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17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17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17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17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17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17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17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17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17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17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17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17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17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17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17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17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6" name="Google Shape;8116;p17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3657600" cy="52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17" name="Google Shape;8117;p17"/>
          <p:cNvSpPr txBox="1">
            <a:spLocks noGrp="1"/>
          </p:cNvSpPr>
          <p:nvPr>
            <p:ph type="title" idx="2" hasCustomPrompt="1"/>
          </p:nvPr>
        </p:nvSpPr>
        <p:spPr>
          <a:xfrm>
            <a:off x="567600" y="1225575"/>
            <a:ext cx="1098300" cy="593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18" name="Google Shape;8118;p17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3657600" cy="48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19" name="Google Shape;8119;p17"/>
          <p:cNvSpPr txBox="1">
            <a:spLocks noGrp="1"/>
          </p:cNvSpPr>
          <p:nvPr>
            <p:ph type="title" idx="3"/>
          </p:nvPr>
        </p:nvSpPr>
        <p:spPr>
          <a:xfrm>
            <a:off x="4766400" y="1742775"/>
            <a:ext cx="3657600" cy="52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20" name="Google Shape;8120;p17"/>
          <p:cNvSpPr txBox="1">
            <a:spLocks noGrp="1"/>
          </p:cNvSpPr>
          <p:nvPr>
            <p:ph type="title" idx="4" hasCustomPrompt="1"/>
          </p:nvPr>
        </p:nvSpPr>
        <p:spPr>
          <a:xfrm>
            <a:off x="4614000" y="1225575"/>
            <a:ext cx="1098300" cy="593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21" name="Google Shape;8121;p17"/>
          <p:cNvSpPr txBox="1">
            <a:spLocks noGrp="1"/>
          </p:cNvSpPr>
          <p:nvPr>
            <p:ph type="subTitle" idx="5"/>
          </p:nvPr>
        </p:nvSpPr>
        <p:spPr>
          <a:xfrm>
            <a:off x="4766400" y="2270475"/>
            <a:ext cx="3657600" cy="48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2" name="Google Shape;8122;p17"/>
          <p:cNvSpPr txBox="1">
            <a:spLocks noGrp="1"/>
          </p:cNvSpPr>
          <p:nvPr>
            <p:ph type="title" idx="6"/>
          </p:nvPr>
        </p:nvSpPr>
        <p:spPr>
          <a:xfrm>
            <a:off x="720000" y="3588700"/>
            <a:ext cx="3657600" cy="52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23" name="Google Shape;8123;p17"/>
          <p:cNvSpPr txBox="1">
            <a:spLocks noGrp="1"/>
          </p:cNvSpPr>
          <p:nvPr>
            <p:ph type="title" idx="7" hasCustomPrompt="1"/>
          </p:nvPr>
        </p:nvSpPr>
        <p:spPr>
          <a:xfrm>
            <a:off x="567600" y="3071725"/>
            <a:ext cx="1098300" cy="593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24" name="Google Shape;8124;p17"/>
          <p:cNvSpPr txBox="1">
            <a:spLocks noGrp="1"/>
          </p:cNvSpPr>
          <p:nvPr>
            <p:ph type="subTitle" idx="8"/>
          </p:nvPr>
        </p:nvSpPr>
        <p:spPr>
          <a:xfrm>
            <a:off x="720000" y="4116400"/>
            <a:ext cx="3657600" cy="48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5" name="Google Shape;8125;p17"/>
          <p:cNvSpPr txBox="1">
            <a:spLocks noGrp="1"/>
          </p:cNvSpPr>
          <p:nvPr>
            <p:ph type="title" idx="9"/>
          </p:nvPr>
        </p:nvSpPr>
        <p:spPr>
          <a:xfrm>
            <a:off x="4766400" y="3588700"/>
            <a:ext cx="3657600" cy="52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26" name="Google Shape;8126;p17"/>
          <p:cNvSpPr txBox="1">
            <a:spLocks noGrp="1"/>
          </p:cNvSpPr>
          <p:nvPr>
            <p:ph type="title" idx="13" hasCustomPrompt="1"/>
          </p:nvPr>
        </p:nvSpPr>
        <p:spPr>
          <a:xfrm>
            <a:off x="4614000" y="3071725"/>
            <a:ext cx="1098300" cy="593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27" name="Google Shape;8127;p17"/>
          <p:cNvSpPr txBox="1">
            <a:spLocks noGrp="1"/>
          </p:cNvSpPr>
          <p:nvPr>
            <p:ph type="subTitle" idx="14"/>
          </p:nvPr>
        </p:nvSpPr>
        <p:spPr>
          <a:xfrm>
            <a:off x="4766400" y="4116400"/>
            <a:ext cx="3657600" cy="48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8" name="Google Shape;8128;p17"/>
          <p:cNvSpPr txBox="1">
            <a:spLocks noGrp="1"/>
          </p:cNvSpPr>
          <p:nvPr>
            <p:ph type="title" idx="15"/>
          </p:nvPr>
        </p:nvSpPr>
        <p:spPr>
          <a:xfrm>
            <a:off x="334175" y="291775"/>
            <a:ext cx="8475600" cy="657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0" rIns="36575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4" name="Google Shape;14204;p33"/>
          <p:cNvGrpSpPr/>
          <p:nvPr/>
        </p:nvGrpSpPr>
        <p:grpSpPr>
          <a:xfrm rot="10800000">
            <a:off x="8345954" y="157487"/>
            <a:ext cx="680119" cy="621701"/>
            <a:chOff x="6804422" y="-316297"/>
            <a:chExt cx="680119" cy="621701"/>
          </a:xfrm>
        </p:grpSpPr>
        <p:cxnSp>
          <p:nvCxnSpPr>
            <p:cNvPr id="14205" name="Google Shape;14205;p33"/>
            <p:cNvCxnSpPr>
              <a:stCxn id="14206" idx="5"/>
            </p:cNvCxnSpPr>
            <p:nvPr/>
          </p:nvCxnSpPr>
          <p:spPr>
            <a:xfrm>
              <a:off x="6966996" y="-100689"/>
              <a:ext cx="123000" cy="18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7" name="Google Shape;14207;p33"/>
            <p:cNvCxnSpPr>
              <a:stCxn id="14208" idx="6"/>
            </p:cNvCxnSpPr>
            <p:nvPr/>
          </p:nvCxnSpPr>
          <p:spPr>
            <a:xfrm>
              <a:off x="7184362" y="156731"/>
              <a:ext cx="174000" cy="5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09" name="Google Shape;14209;p33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4206" name="Google Shape;14206;p3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3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11" name="Google Shape;14211;p33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4212" name="Google Shape;14212;p3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3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14" name="Google Shape;14214;p33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4208" name="Google Shape;14208;p3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3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16" name="Google Shape;14216;p33"/>
          <p:cNvGrpSpPr/>
          <p:nvPr/>
        </p:nvGrpSpPr>
        <p:grpSpPr>
          <a:xfrm rot="1800044">
            <a:off x="243446" y="4282080"/>
            <a:ext cx="680105" cy="621687"/>
            <a:chOff x="6804422" y="-316297"/>
            <a:chExt cx="680119" cy="621701"/>
          </a:xfrm>
        </p:grpSpPr>
        <p:cxnSp>
          <p:nvCxnSpPr>
            <p:cNvPr id="14217" name="Google Shape;14217;p33"/>
            <p:cNvCxnSpPr>
              <a:stCxn id="14218" idx="5"/>
            </p:cNvCxnSpPr>
            <p:nvPr/>
          </p:nvCxnSpPr>
          <p:spPr>
            <a:xfrm rot="-1793934">
              <a:off x="7021575" y="-119028"/>
              <a:ext cx="13842" cy="22177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9" name="Google Shape;14219;p33"/>
            <p:cNvCxnSpPr>
              <a:stCxn id="14220" idx="6"/>
            </p:cNvCxnSpPr>
            <p:nvPr/>
          </p:nvCxnSpPr>
          <p:spPr>
            <a:xfrm rot="-1801102">
              <a:off x="7209147" y="116632"/>
              <a:ext cx="124731" cy="13239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21" name="Google Shape;14221;p33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4218" name="Google Shape;14218;p3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3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23" name="Google Shape;14223;p33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4224" name="Google Shape;14224;p3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3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26" name="Google Shape;14226;p33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4220" name="Google Shape;14220;p3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3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1" r:id="rId6"/>
    <p:sldLayoutId id="2147483662" r:id="rId7"/>
    <p:sldLayoutId id="2147483663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9" name="Google Shape;14509;p38"/>
          <p:cNvSpPr txBox="1">
            <a:spLocks noGrp="1"/>
          </p:cNvSpPr>
          <p:nvPr>
            <p:ph type="ctrTitle"/>
          </p:nvPr>
        </p:nvSpPr>
        <p:spPr>
          <a:xfrm>
            <a:off x="339125" y="1902300"/>
            <a:ext cx="8470500" cy="1255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Predictor of First Acid Dissociation Constants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510" name="Google Shape;14510;p38"/>
          <p:cNvSpPr txBox="1">
            <a:spLocks noGrp="1"/>
          </p:cNvSpPr>
          <p:nvPr>
            <p:ph type="subTitle" idx="1"/>
          </p:nvPr>
        </p:nvSpPr>
        <p:spPr>
          <a:xfrm>
            <a:off x="2471850" y="3158100"/>
            <a:ext cx="4200300" cy="409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09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Cristian Crișan</a:t>
            </a:r>
            <a:endParaRPr sz="20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12" name="Google Shape;14512;p38"/>
          <p:cNvGrpSpPr/>
          <p:nvPr/>
        </p:nvGrpSpPr>
        <p:grpSpPr>
          <a:xfrm rot="10800000">
            <a:off x="8422062" y="309796"/>
            <a:ext cx="680167" cy="621792"/>
            <a:chOff x="6804466" y="-316297"/>
            <a:chExt cx="680167" cy="621792"/>
          </a:xfrm>
        </p:grpSpPr>
        <p:cxnSp>
          <p:nvCxnSpPr>
            <p:cNvPr id="14513" name="Google Shape;14513;p38"/>
            <p:cNvCxnSpPr>
              <a:stCxn id="14514" idx="5"/>
              <a:endCxn id="14515" idx="1"/>
            </p:cNvCxnSpPr>
            <p:nvPr/>
          </p:nvCxnSpPr>
          <p:spPr>
            <a:xfrm>
              <a:off x="6966929" y="-100831"/>
              <a:ext cx="123000" cy="18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6" name="Google Shape;14516;p38"/>
            <p:cNvCxnSpPr>
              <a:stCxn id="14517" idx="6"/>
              <a:endCxn id="14518" idx="2"/>
            </p:cNvCxnSpPr>
            <p:nvPr/>
          </p:nvCxnSpPr>
          <p:spPr>
            <a:xfrm>
              <a:off x="7184439" y="156868"/>
              <a:ext cx="174000" cy="5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19" name="Google Shape;14519;p38"/>
            <p:cNvGrpSpPr/>
            <p:nvPr/>
          </p:nvGrpSpPr>
          <p:grpSpPr>
            <a:xfrm>
              <a:off x="6804466" y="-316297"/>
              <a:ext cx="252434" cy="252434"/>
              <a:chOff x="6804466" y="-316297"/>
              <a:chExt cx="252434" cy="252434"/>
            </a:xfrm>
          </p:grpSpPr>
          <p:sp>
            <p:nvSpPr>
              <p:cNvPr id="14514" name="Google Shape;14514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1" name="Google Shape;14521;p38"/>
            <p:cNvGrpSpPr/>
            <p:nvPr/>
          </p:nvGrpSpPr>
          <p:grpSpPr>
            <a:xfrm>
              <a:off x="7291941" y="112804"/>
              <a:ext cx="192691" cy="192691"/>
              <a:chOff x="7291941" y="112804"/>
              <a:chExt cx="192691" cy="192691"/>
            </a:xfrm>
          </p:grpSpPr>
          <p:sp>
            <p:nvSpPr>
              <p:cNvPr id="14522" name="Google Shape;14522;p38"/>
              <p:cNvSpPr/>
              <p:nvPr/>
            </p:nvSpPr>
            <p:spPr>
              <a:xfrm>
                <a:off x="7291941" y="112804"/>
                <a:ext cx="192691" cy="192691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38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4" name="Google Shape;14524;p38"/>
            <p:cNvGrpSpPr/>
            <p:nvPr/>
          </p:nvGrpSpPr>
          <p:grpSpPr>
            <a:xfrm>
              <a:off x="6969033" y="-17269"/>
              <a:ext cx="259696" cy="259696"/>
              <a:chOff x="6969033" y="-17269"/>
              <a:chExt cx="259696" cy="259696"/>
            </a:xfrm>
          </p:grpSpPr>
          <p:sp>
            <p:nvSpPr>
              <p:cNvPr id="14517" name="Google Shape;14517;p38"/>
              <p:cNvSpPr/>
              <p:nvPr/>
            </p:nvSpPr>
            <p:spPr>
              <a:xfrm rot="1642122">
                <a:off x="7002539" y="16236"/>
                <a:ext cx="192684" cy="192684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38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26" name="Google Shape;14526;p38"/>
          <p:cNvGrpSpPr/>
          <p:nvPr/>
        </p:nvGrpSpPr>
        <p:grpSpPr>
          <a:xfrm>
            <a:off x="339129" y="309806"/>
            <a:ext cx="1348426" cy="1070861"/>
            <a:chOff x="343354" y="291781"/>
            <a:chExt cx="1348426" cy="1070861"/>
          </a:xfrm>
        </p:grpSpPr>
        <p:cxnSp>
          <p:nvCxnSpPr>
            <p:cNvPr id="14527" name="Google Shape;14527;p38"/>
            <p:cNvCxnSpPr/>
            <p:nvPr/>
          </p:nvCxnSpPr>
          <p:spPr>
            <a:xfrm flipH="1">
              <a:off x="564642" y="847623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8" name="Google Shape;14528;p38"/>
            <p:cNvCxnSpPr>
              <a:stCxn id="14529" idx="6"/>
              <a:endCxn id="14530" idx="2"/>
            </p:cNvCxnSpPr>
            <p:nvPr/>
          </p:nvCxnSpPr>
          <p:spPr>
            <a:xfrm flipH="1">
              <a:off x="439781" y="1041798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31" name="Google Shape;14531;p38"/>
            <p:cNvGrpSpPr/>
            <p:nvPr/>
          </p:nvGrpSpPr>
          <p:grpSpPr>
            <a:xfrm rot="5400000">
              <a:off x="752993" y="639922"/>
              <a:ext cx="530363" cy="530363"/>
              <a:chOff x="6804466" y="-316297"/>
              <a:chExt cx="252434" cy="252434"/>
            </a:xfrm>
          </p:grpSpPr>
          <p:sp>
            <p:nvSpPr>
              <p:cNvPr id="14532" name="Google Shape;14532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4" name="Google Shape;14534;p38"/>
            <p:cNvGrpSpPr/>
            <p:nvPr/>
          </p:nvGrpSpPr>
          <p:grpSpPr>
            <a:xfrm rot="5400000">
              <a:off x="343354" y="1149300"/>
              <a:ext cx="192691" cy="192691"/>
              <a:chOff x="7291941" y="112804"/>
              <a:chExt cx="192691" cy="192691"/>
            </a:xfrm>
          </p:grpSpPr>
          <p:sp>
            <p:nvSpPr>
              <p:cNvPr id="14535" name="Google Shape;14535;p38"/>
              <p:cNvSpPr/>
              <p:nvPr/>
            </p:nvSpPr>
            <p:spPr>
              <a:xfrm>
                <a:off x="7291941" y="112804"/>
                <a:ext cx="192691" cy="192691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38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7" name="Google Shape;14537;p38"/>
            <p:cNvGrpSpPr/>
            <p:nvPr/>
          </p:nvGrpSpPr>
          <p:grpSpPr>
            <a:xfrm rot="5400000">
              <a:off x="406422" y="826392"/>
              <a:ext cx="259696" cy="259696"/>
              <a:chOff x="6969033" y="-17269"/>
              <a:chExt cx="259696" cy="259696"/>
            </a:xfrm>
          </p:grpSpPr>
          <p:sp>
            <p:nvSpPr>
              <p:cNvPr id="14529" name="Google Shape;14529;p38"/>
              <p:cNvSpPr/>
              <p:nvPr/>
            </p:nvSpPr>
            <p:spPr>
              <a:xfrm rot="1642122">
                <a:off x="7002539" y="16236"/>
                <a:ext cx="192684" cy="192684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38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9" name="Google Shape;14539;p38"/>
            <p:cNvGrpSpPr/>
            <p:nvPr/>
          </p:nvGrpSpPr>
          <p:grpSpPr>
            <a:xfrm rot="5400000">
              <a:off x="1326029" y="996891"/>
              <a:ext cx="365751" cy="365751"/>
              <a:chOff x="6804466" y="-316297"/>
              <a:chExt cx="252434" cy="252434"/>
            </a:xfrm>
          </p:grpSpPr>
          <p:sp>
            <p:nvSpPr>
              <p:cNvPr id="14540" name="Google Shape;14540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42" name="Google Shape;14542;p38"/>
            <p:cNvCxnSpPr>
              <a:stCxn id="14532" idx="0"/>
              <a:endCxn id="14540" idx="4"/>
            </p:cNvCxnSpPr>
            <p:nvPr/>
          </p:nvCxnSpPr>
          <p:spPr>
            <a:xfrm>
              <a:off x="1204615" y="983845"/>
              <a:ext cx="1758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43" name="Google Shape;14543;p38"/>
            <p:cNvGrpSpPr/>
            <p:nvPr/>
          </p:nvGrpSpPr>
          <p:grpSpPr>
            <a:xfrm rot="5400000">
              <a:off x="1055710" y="291781"/>
              <a:ext cx="274320" cy="274320"/>
              <a:chOff x="6804466" y="-316297"/>
              <a:chExt cx="252434" cy="252434"/>
            </a:xfrm>
          </p:grpSpPr>
          <p:sp>
            <p:nvSpPr>
              <p:cNvPr id="14544" name="Google Shape;14544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46" name="Google Shape;14546;p38"/>
            <p:cNvCxnSpPr>
              <a:stCxn id="14532" idx="2"/>
              <a:endCxn id="14544" idx="6"/>
            </p:cNvCxnSpPr>
            <p:nvPr/>
          </p:nvCxnSpPr>
          <p:spPr>
            <a:xfrm rot="10800000" flipH="1">
              <a:off x="1096916" y="525464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547" name="Google Shape;14547;p38"/>
          <p:cNvGrpSpPr/>
          <p:nvPr/>
        </p:nvGrpSpPr>
        <p:grpSpPr>
          <a:xfrm rot="1800044">
            <a:off x="530588" y="3994978"/>
            <a:ext cx="680152" cy="621778"/>
            <a:chOff x="6804466" y="-316297"/>
            <a:chExt cx="680167" cy="621792"/>
          </a:xfrm>
        </p:grpSpPr>
        <p:cxnSp>
          <p:nvCxnSpPr>
            <p:cNvPr id="14548" name="Google Shape;14548;p38"/>
            <p:cNvCxnSpPr>
              <a:stCxn id="14549" idx="5"/>
              <a:endCxn id="14550" idx="1"/>
            </p:cNvCxnSpPr>
            <p:nvPr/>
          </p:nvCxnSpPr>
          <p:spPr>
            <a:xfrm rot="-1793934">
              <a:off x="7021508" y="-119170"/>
              <a:ext cx="13842" cy="22177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1" name="Google Shape;14551;p38"/>
            <p:cNvCxnSpPr>
              <a:stCxn id="14552" idx="6"/>
              <a:endCxn id="14553" idx="2"/>
            </p:cNvCxnSpPr>
            <p:nvPr/>
          </p:nvCxnSpPr>
          <p:spPr>
            <a:xfrm rot="-1801102">
              <a:off x="7209223" y="116770"/>
              <a:ext cx="124731" cy="13239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54" name="Google Shape;14554;p38"/>
            <p:cNvGrpSpPr/>
            <p:nvPr/>
          </p:nvGrpSpPr>
          <p:grpSpPr>
            <a:xfrm>
              <a:off x="6804466" y="-316297"/>
              <a:ext cx="252434" cy="252434"/>
              <a:chOff x="6804466" y="-316297"/>
              <a:chExt cx="252434" cy="252434"/>
            </a:xfrm>
          </p:grpSpPr>
          <p:sp>
            <p:nvSpPr>
              <p:cNvPr id="14549" name="Google Shape;14549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56" name="Google Shape;14556;p38"/>
            <p:cNvGrpSpPr/>
            <p:nvPr/>
          </p:nvGrpSpPr>
          <p:grpSpPr>
            <a:xfrm>
              <a:off x="7291941" y="112804"/>
              <a:ext cx="192691" cy="192691"/>
              <a:chOff x="7291941" y="112804"/>
              <a:chExt cx="192691" cy="192691"/>
            </a:xfrm>
          </p:grpSpPr>
          <p:sp>
            <p:nvSpPr>
              <p:cNvPr id="14557" name="Google Shape;14557;p38"/>
              <p:cNvSpPr/>
              <p:nvPr/>
            </p:nvSpPr>
            <p:spPr>
              <a:xfrm>
                <a:off x="7291941" y="112804"/>
                <a:ext cx="192691" cy="192691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38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59" name="Google Shape;14559;p38"/>
            <p:cNvGrpSpPr/>
            <p:nvPr/>
          </p:nvGrpSpPr>
          <p:grpSpPr>
            <a:xfrm>
              <a:off x="6969033" y="-17269"/>
              <a:ext cx="259696" cy="259696"/>
              <a:chOff x="6969033" y="-17269"/>
              <a:chExt cx="259696" cy="259696"/>
            </a:xfrm>
          </p:grpSpPr>
          <p:sp>
            <p:nvSpPr>
              <p:cNvPr id="14552" name="Google Shape;14552;p38"/>
              <p:cNvSpPr/>
              <p:nvPr/>
            </p:nvSpPr>
            <p:spPr>
              <a:xfrm rot="1642122">
                <a:off x="7002539" y="16236"/>
                <a:ext cx="192684" cy="192684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38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61" name="Google Shape;14561;p38"/>
          <p:cNvGrpSpPr/>
          <p:nvPr/>
        </p:nvGrpSpPr>
        <p:grpSpPr>
          <a:xfrm rot="9900040">
            <a:off x="7553766" y="3886474"/>
            <a:ext cx="1348386" cy="1070829"/>
            <a:chOff x="343354" y="291781"/>
            <a:chExt cx="1348426" cy="1070861"/>
          </a:xfrm>
        </p:grpSpPr>
        <p:cxnSp>
          <p:nvCxnSpPr>
            <p:cNvPr id="14562" name="Google Shape;14562;p38"/>
            <p:cNvCxnSpPr/>
            <p:nvPr/>
          </p:nvCxnSpPr>
          <p:spPr>
            <a:xfrm rot="900154" flipH="1">
              <a:off x="585715" y="787465"/>
              <a:ext cx="435753" cy="21991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3" name="Google Shape;14563;p38"/>
            <p:cNvCxnSpPr>
              <a:stCxn id="14564" idx="6"/>
              <a:endCxn id="14565" idx="2"/>
            </p:cNvCxnSpPr>
            <p:nvPr/>
          </p:nvCxnSpPr>
          <p:spPr>
            <a:xfrm rot="931447" flipH="1">
              <a:off x="462928" y="1037943"/>
              <a:ext cx="5604" cy="18171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66" name="Google Shape;14566;p38"/>
            <p:cNvGrpSpPr/>
            <p:nvPr/>
          </p:nvGrpSpPr>
          <p:grpSpPr>
            <a:xfrm rot="5400000">
              <a:off x="752993" y="639922"/>
              <a:ext cx="530363" cy="530363"/>
              <a:chOff x="6804466" y="-316297"/>
              <a:chExt cx="252434" cy="252434"/>
            </a:xfrm>
          </p:grpSpPr>
          <p:sp>
            <p:nvSpPr>
              <p:cNvPr id="14567" name="Google Shape;14567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9" name="Google Shape;14569;p38"/>
            <p:cNvGrpSpPr/>
            <p:nvPr/>
          </p:nvGrpSpPr>
          <p:grpSpPr>
            <a:xfrm rot="5400000">
              <a:off x="343354" y="1149300"/>
              <a:ext cx="192691" cy="192691"/>
              <a:chOff x="7291941" y="112804"/>
              <a:chExt cx="192691" cy="192691"/>
            </a:xfrm>
          </p:grpSpPr>
          <p:sp>
            <p:nvSpPr>
              <p:cNvPr id="14570" name="Google Shape;14570;p38"/>
              <p:cNvSpPr/>
              <p:nvPr/>
            </p:nvSpPr>
            <p:spPr>
              <a:xfrm>
                <a:off x="7291941" y="112804"/>
                <a:ext cx="192691" cy="192691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38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2" name="Google Shape;14572;p38"/>
            <p:cNvGrpSpPr/>
            <p:nvPr/>
          </p:nvGrpSpPr>
          <p:grpSpPr>
            <a:xfrm rot="5400000">
              <a:off x="406422" y="826392"/>
              <a:ext cx="259696" cy="259696"/>
              <a:chOff x="6969033" y="-17269"/>
              <a:chExt cx="259696" cy="259696"/>
            </a:xfrm>
          </p:grpSpPr>
          <p:sp>
            <p:nvSpPr>
              <p:cNvPr id="14564" name="Google Shape;14564;p38"/>
              <p:cNvSpPr/>
              <p:nvPr/>
            </p:nvSpPr>
            <p:spPr>
              <a:xfrm rot="1642122">
                <a:off x="7002539" y="16236"/>
                <a:ext cx="192684" cy="19268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38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4" name="Google Shape;14574;p38"/>
            <p:cNvGrpSpPr/>
            <p:nvPr/>
          </p:nvGrpSpPr>
          <p:grpSpPr>
            <a:xfrm rot="5400000">
              <a:off x="1326029" y="996891"/>
              <a:ext cx="365751" cy="365751"/>
              <a:chOff x="6804466" y="-316297"/>
              <a:chExt cx="252434" cy="252434"/>
            </a:xfrm>
          </p:grpSpPr>
          <p:sp>
            <p:nvSpPr>
              <p:cNvPr id="14575" name="Google Shape;14575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77" name="Google Shape;14577;p38"/>
            <p:cNvCxnSpPr>
              <a:stCxn id="14567" idx="0"/>
              <a:endCxn id="14575" idx="4"/>
            </p:cNvCxnSpPr>
            <p:nvPr/>
          </p:nvCxnSpPr>
          <p:spPr>
            <a:xfrm rot="900395">
              <a:off x="1189248" y="1008981"/>
              <a:ext cx="206233" cy="91329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78" name="Google Shape;14578;p38"/>
            <p:cNvGrpSpPr/>
            <p:nvPr/>
          </p:nvGrpSpPr>
          <p:grpSpPr>
            <a:xfrm rot="5400000">
              <a:off x="1055710" y="291781"/>
              <a:ext cx="274320" cy="274320"/>
              <a:chOff x="6804466" y="-316297"/>
              <a:chExt cx="252434" cy="252434"/>
            </a:xfrm>
          </p:grpSpPr>
          <p:sp>
            <p:nvSpPr>
              <p:cNvPr id="14579" name="Google Shape;14579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81" name="Google Shape;14581;p38"/>
            <p:cNvCxnSpPr>
              <a:stCxn id="14567" idx="2"/>
              <a:endCxn id="14579" idx="6"/>
            </p:cNvCxnSpPr>
            <p:nvPr/>
          </p:nvCxnSpPr>
          <p:spPr>
            <a:xfrm rot="-9884693" flipH="1">
              <a:off x="1122806" y="521604"/>
              <a:ext cx="3421" cy="2009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blue and grey logo&#10;&#10;Description automatically generated">
            <a:extLst>
              <a:ext uri="{FF2B5EF4-FFF2-40B4-BE49-F238E27FC236}">
                <a16:creationId xmlns:a16="http://schemas.microsoft.com/office/drawing/2014/main" id="{75F5B304-4EBF-1C41-BE96-94DE22EE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59" y="312910"/>
            <a:ext cx="995088" cy="995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4" name="Google Shape;15584;p57"/>
          <p:cNvSpPr txBox="1">
            <a:spLocks noGrp="1"/>
          </p:cNvSpPr>
          <p:nvPr>
            <p:ph type="title"/>
          </p:nvPr>
        </p:nvSpPr>
        <p:spPr>
          <a:xfrm>
            <a:off x="1737375" y="781768"/>
            <a:ext cx="5669400" cy="13716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0</a:t>
            </a:r>
            <a:r>
              <a:rPr lang="ro-RO" dirty="0">
                <a:solidFill>
                  <a:srgbClr val="FFFF00"/>
                </a:solidFill>
              </a:rPr>
              <a:t>4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5585" name="Google Shape;15585;p57"/>
          <p:cNvSpPr txBox="1">
            <a:spLocks noGrp="1"/>
          </p:cNvSpPr>
          <p:nvPr>
            <p:ph type="title" idx="2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RESULTS</a:t>
            </a:r>
          </a:p>
        </p:txBody>
      </p:sp>
      <p:grpSp>
        <p:nvGrpSpPr>
          <p:cNvPr id="15587" name="Google Shape;15587;p57"/>
          <p:cNvGrpSpPr/>
          <p:nvPr/>
        </p:nvGrpSpPr>
        <p:grpSpPr>
          <a:xfrm rot="10800000">
            <a:off x="1090620" y="1272008"/>
            <a:ext cx="1348335" cy="1071087"/>
            <a:chOff x="343445" y="291733"/>
            <a:chExt cx="1348335" cy="1071087"/>
          </a:xfrm>
        </p:grpSpPr>
        <p:cxnSp>
          <p:nvCxnSpPr>
            <p:cNvPr id="15588" name="Google Shape;15588;p57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9" name="Google Shape;15589;p57"/>
            <p:cNvCxnSpPr>
              <a:stCxn id="15590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91" name="Google Shape;15591;p57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5592" name="Google Shape;15592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4" name="Google Shape;15594;p57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5595" name="Google Shape;15595;p57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57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7" name="Google Shape;15597;p57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5590" name="Google Shape;15590;p57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57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9" name="Google Shape;15599;p57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5600" name="Google Shape;15600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02" name="Google Shape;15602;p57"/>
            <p:cNvCxnSpPr>
              <a:stCxn id="15592" idx="0"/>
              <a:endCxn id="15600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03" name="Google Shape;15603;p57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5604" name="Google Shape;15604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06" name="Google Shape;15606;p57"/>
            <p:cNvCxnSpPr>
              <a:stCxn id="15592" idx="2"/>
              <a:endCxn id="15604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07" name="Google Shape;15607;p57"/>
          <p:cNvGrpSpPr/>
          <p:nvPr/>
        </p:nvGrpSpPr>
        <p:grpSpPr>
          <a:xfrm rot="9562654" flipH="1">
            <a:off x="7149634" y="3128960"/>
            <a:ext cx="680104" cy="621686"/>
            <a:chOff x="6804422" y="-316297"/>
            <a:chExt cx="680119" cy="621701"/>
          </a:xfrm>
        </p:grpSpPr>
        <p:cxnSp>
          <p:nvCxnSpPr>
            <p:cNvPr id="15608" name="Google Shape;15608;p57"/>
            <p:cNvCxnSpPr>
              <a:stCxn id="15609" idx="5"/>
            </p:cNvCxnSpPr>
            <p:nvPr/>
          </p:nvCxnSpPr>
          <p:spPr>
            <a:xfrm rot="-1243013">
              <a:off x="7003479" y="-116461"/>
              <a:ext cx="50035" cy="21664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0" name="Google Shape;15610;p57"/>
            <p:cNvCxnSpPr>
              <a:stCxn id="15611" idx="6"/>
            </p:cNvCxnSpPr>
            <p:nvPr/>
          </p:nvCxnSpPr>
          <p:spPr>
            <a:xfrm rot="-1236695">
              <a:off x="7199075" y="127722"/>
              <a:ext cx="144874" cy="1102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12" name="Google Shape;15612;p57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5609" name="Google Shape;15609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4" name="Google Shape;15614;p57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5615" name="Google Shape;15615;p57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57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7" name="Google Shape;15617;p57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5611" name="Google Shape;15611;p57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57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5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graph with blue and orange lines">
            <a:extLst>
              <a:ext uri="{FF2B5EF4-FFF2-40B4-BE49-F238E27FC236}">
                <a16:creationId xmlns:a16="http://schemas.microsoft.com/office/drawing/2014/main" id="{0521A452-55CB-CFBF-9ABB-E5188E8E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30" y="1329004"/>
            <a:ext cx="3905533" cy="3134070"/>
          </a:xfrm>
          <a:prstGeom prst="rect">
            <a:avLst/>
          </a:prstGeom>
        </p:spPr>
      </p:pic>
      <p:sp>
        <p:nvSpPr>
          <p:cNvPr id="6" name="Google Shape;14687;p43">
            <a:extLst>
              <a:ext uri="{FF2B5EF4-FFF2-40B4-BE49-F238E27FC236}">
                <a16:creationId xmlns:a16="http://schemas.microsoft.com/office/drawing/2014/main" id="{B042B881-6666-1D13-7FD9-3B14D5461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9339" y="1025604"/>
            <a:ext cx="4777023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metrics used were: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 = 6.45)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 = 1.88)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R² Score = 0.3727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predicted values within 1-unit tolerance of the true value: 37.3%</a:t>
            </a:r>
          </a:p>
        </p:txBody>
      </p:sp>
    </p:spTree>
    <p:extLst>
      <p:ext uri="{BB962C8B-B14F-4D97-AF65-F5344CB8AC3E}">
        <p14:creationId xmlns:p14="http://schemas.microsoft.com/office/powerpoint/2010/main" val="338355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AND PERSPECTIVES</a:t>
            </a:r>
            <a:endParaRPr dirty="0"/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Picture 8" descr="A graph of a line&#10;&#10;Description automatically generated">
            <a:extLst>
              <a:ext uri="{FF2B5EF4-FFF2-40B4-BE49-F238E27FC236}">
                <a16:creationId xmlns:a16="http://schemas.microsoft.com/office/drawing/2014/main" id="{E56E742D-226C-D615-BFE2-CF084440B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706" y="1407379"/>
            <a:ext cx="3879541" cy="3083392"/>
          </a:xfrm>
          <a:prstGeom prst="rect">
            <a:avLst/>
          </a:prstGeom>
        </p:spPr>
      </p:pic>
      <p:pic>
        <p:nvPicPr>
          <p:cNvPr id="13" name="Picture 12" descr="A graph with blue and black bars&#10;&#10;Description automatically generated">
            <a:extLst>
              <a:ext uri="{FF2B5EF4-FFF2-40B4-BE49-F238E27FC236}">
                <a16:creationId xmlns:a16="http://schemas.microsoft.com/office/drawing/2014/main" id="{6A133C06-57A0-AEED-D31C-243A8471E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40" y="1407379"/>
            <a:ext cx="4221962" cy="30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0" name="Google Shape;18380;p71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0" rIns="36575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Predictor of First Acid Dissociation Constants</a:t>
            </a:r>
            <a:endParaRPr dirty="0"/>
          </a:p>
        </p:txBody>
      </p:sp>
      <p:sp>
        <p:nvSpPr>
          <p:cNvPr id="18381" name="Google Shape;18381;p71"/>
          <p:cNvSpPr txBox="1"/>
          <p:nvPr/>
        </p:nvSpPr>
        <p:spPr>
          <a:xfrm>
            <a:off x="714275" y="1107281"/>
            <a:ext cx="7715400" cy="34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References: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" dirty="0">
              <a:solidFill>
                <a:schemeClr val="dk1"/>
              </a:solidFill>
              <a:latin typeface="Times New Roman" panose="02020603050405020304" pitchFamily="18" charset="0"/>
              <a:ea typeface="Abel"/>
              <a:cs typeface="Times New Roman" panose="02020603050405020304" pitchFamily="18" charset="0"/>
              <a:sym typeface="Abel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Tantardini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 C,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Oganov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 AR, Thermochemical electronegativities of the elements, Nat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Commun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, 2021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Kristin S.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Alongi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, George C. Shields, Chapter 8 - Theoretical Calculations of Acid Dissociation Constants: A Review Article, Annual Reports in Computational Chemistry, Elsevier, Volume 6, 2010, Pages 113-138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github.com/IUPAC/Dissociation-Constants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en.wikipedia.org/wiki/Electronegativity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Abel"/>
              <a:cs typeface="Times New Roman" panose="02020603050405020304" pitchFamily="18" charset="0"/>
              <a:sym typeface="Abel"/>
            </a:endParaRPr>
          </a:p>
        </p:txBody>
      </p:sp>
      <p:grpSp>
        <p:nvGrpSpPr>
          <p:cNvPr id="18382" name="Google Shape;18382;p71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8383" name="Google Shape;18383;p71"/>
            <p:cNvCxnSpPr>
              <a:stCxn id="18384" idx="6"/>
              <a:endCxn id="18385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386" name="Google Shape;18386;p71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8387" name="Google Shape;18387;p71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8" name="Google Shape;18388;p71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89" name="Google Shape;18389;p71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8385" name="Google Shape;18385;p71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0" name="Google Shape;18390;p71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91" name="Google Shape;18391;p71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8384" name="Google Shape;18384;p71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2" name="Google Shape;18392;p71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393" name="Google Shape;18393;p71"/>
            <p:cNvCxnSpPr>
              <a:stCxn id="18387" idx="3"/>
              <a:endCxn id="18384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415;p72">
            <a:extLst>
              <a:ext uri="{FF2B5EF4-FFF2-40B4-BE49-F238E27FC236}">
                <a16:creationId xmlns:a16="http://schemas.microsoft.com/office/drawing/2014/main" id="{8530234B-2725-03A6-AE27-EBF445316F4D}"/>
              </a:ext>
            </a:extLst>
          </p:cNvPr>
          <p:cNvSpPr txBox="1">
            <a:spLocks/>
          </p:cNvSpPr>
          <p:nvPr/>
        </p:nvSpPr>
        <p:spPr>
          <a:xfrm>
            <a:off x="1967550" y="1741201"/>
            <a:ext cx="5208900" cy="184371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/>
            <a:r>
              <a:rPr lang="en-US" sz="3200" b="1" dirty="0"/>
              <a:t>THANK YOU FOR YOUR ATTENTION!</a:t>
            </a:r>
          </a:p>
        </p:txBody>
      </p:sp>
      <p:grpSp>
        <p:nvGrpSpPr>
          <p:cNvPr id="18382" name="Google Shape;18382;p71"/>
          <p:cNvGrpSpPr/>
          <p:nvPr/>
        </p:nvGrpSpPr>
        <p:grpSpPr>
          <a:xfrm rot="18432438">
            <a:off x="6962003" y="3220856"/>
            <a:ext cx="470274" cy="548630"/>
            <a:chOff x="9873" y="1240062"/>
            <a:chExt cx="545434" cy="640998"/>
          </a:xfrm>
        </p:grpSpPr>
        <p:cxnSp>
          <p:nvCxnSpPr>
            <p:cNvPr id="18383" name="Google Shape;18383;p71"/>
            <p:cNvCxnSpPr>
              <a:stCxn id="18384" idx="6"/>
              <a:endCxn id="18385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386" name="Google Shape;18386;p71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8387" name="Google Shape;18387;p71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8" name="Google Shape;18388;p71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89" name="Google Shape;18389;p71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8385" name="Google Shape;18385;p71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0" name="Google Shape;18390;p71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91" name="Google Shape;18391;p71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8384" name="Google Shape;18384;p71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2" name="Google Shape;18392;p71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393" name="Google Shape;18393;p71"/>
            <p:cNvCxnSpPr>
              <a:stCxn id="18387" idx="3"/>
              <a:endCxn id="18384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oogle Shape;18418;p72">
            <a:extLst>
              <a:ext uri="{FF2B5EF4-FFF2-40B4-BE49-F238E27FC236}">
                <a16:creationId xmlns:a16="http://schemas.microsoft.com/office/drawing/2014/main" id="{1C5E6E20-8FD4-AD8B-C0E3-8DA90B1563E7}"/>
              </a:ext>
            </a:extLst>
          </p:cNvPr>
          <p:cNvGrpSpPr/>
          <p:nvPr/>
        </p:nvGrpSpPr>
        <p:grpSpPr>
          <a:xfrm rot="20443657">
            <a:off x="1302525" y="1329772"/>
            <a:ext cx="1348335" cy="1071087"/>
            <a:chOff x="343445" y="291733"/>
            <a:chExt cx="1348335" cy="1071087"/>
          </a:xfrm>
        </p:grpSpPr>
        <p:cxnSp>
          <p:nvCxnSpPr>
            <p:cNvPr id="4" name="Google Shape;18419;p72">
              <a:extLst>
                <a:ext uri="{FF2B5EF4-FFF2-40B4-BE49-F238E27FC236}">
                  <a16:creationId xmlns:a16="http://schemas.microsoft.com/office/drawing/2014/main" id="{C4133044-18F6-B768-EAB0-097AF27BF138}"/>
                </a:ext>
              </a:extLst>
            </p:cNvPr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8420;p72">
              <a:extLst>
                <a:ext uri="{FF2B5EF4-FFF2-40B4-BE49-F238E27FC236}">
                  <a16:creationId xmlns:a16="http://schemas.microsoft.com/office/drawing/2014/main" id="{B385DB82-F5AD-5BC4-4EF8-9AC41D541454}"/>
                </a:ext>
              </a:extLst>
            </p:cNvPr>
            <p:cNvCxnSpPr>
              <a:stCxn id="17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" name="Google Shape;18422;p72">
              <a:extLst>
                <a:ext uri="{FF2B5EF4-FFF2-40B4-BE49-F238E27FC236}">
                  <a16:creationId xmlns:a16="http://schemas.microsoft.com/office/drawing/2014/main" id="{37423A73-79B2-2AF3-C415-2C38A27ACE14}"/>
                </a:ext>
              </a:extLst>
            </p:cNvPr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21" name="Google Shape;18423;p72">
                <a:extLst>
                  <a:ext uri="{FF2B5EF4-FFF2-40B4-BE49-F238E27FC236}">
                    <a16:creationId xmlns:a16="http://schemas.microsoft.com/office/drawing/2014/main" id="{DB5F1DE5-42B5-5BF1-174A-95110294DF19}"/>
                  </a:ext>
                </a:extLst>
              </p:cNvPr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424;p72">
                <a:extLst>
                  <a:ext uri="{FF2B5EF4-FFF2-40B4-BE49-F238E27FC236}">
                    <a16:creationId xmlns:a16="http://schemas.microsoft.com/office/drawing/2014/main" id="{9E8C8E46-3682-F1B1-A618-D35CED789290}"/>
                  </a:ext>
                </a:extLst>
              </p:cNvPr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8425;p72">
              <a:extLst>
                <a:ext uri="{FF2B5EF4-FFF2-40B4-BE49-F238E27FC236}">
                  <a16:creationId xmlns:a16="http://schemas.microsoft.com/office/drawing/2014/main" id="{1AE5E26E-4AC3-2CC6-3225-7856A7ADCA31}"/>
                </a:ext>
              </a:extLst>
            </p:cNvPr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9" name="Google Shape;18426;p72">
                <a:extLst>
                  <a:ext uri="{FF2B5EF4-FFF2-40B4-BE49-F238E27FC236}">
                    <a16:creationId xmlns:a16="http://schemas.microsoft.com/office/drawing/2014/main" id="{1866BBAE-5E8A-05EA-BF59-5642905E66A4}"/>
                  </a:ext>
                </a:extLst>
              </p:cNvPr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427;p72">
                <a:extLst>
                  <a:ext uri="{FF2B5EF4-FFF2-40B4-BE49-F238E27FC236}">
                    <a16:creationId xmlns:a16="http://schemas.microsoft.com/office/drawing/2014/main" id="{C6A44E35-45F7-C1B0-3B03-8DCA51EDD8D0}"/>
                  </a:ext>
                </a:extLst>
              </p:cNvPr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8428;p72">
              <a:extLst>
                <a:ext uri="{FF2B5EF4-FFF2-40B4-BE49-F238E27FC236}">
                  <a16:creationId xmlns:a16="http://schemas.microsoft.com/office/drawing/2014/main" id="{4FD561C1-97ED-B7AF-8F68-15E1B3EFDA78}"/>
                </a:ext>
              </a:extLst>
            </p:cNvPr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7" name="Google Shape;18421;p72">
                <a:extLst>
                  <a:ext uri="{FF2B5EF4-FFF2-40B4-BE49-F238E27FC236}">
                    <a16:creationId xmlns:a16="http://schemas.microsoft.com/office/drawing/2014/main" id="{BA5B1A71-75A8-21EA-D272-F84598294126}"/>
                  </a:ext>
                </a:extLst>
              </p:cNvPr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429;p72">
                <a:extLst>
                  <a:ext uri="{FF2B5EF4-FFF2-40B4-BE49-F238E27FC236}">
                    <a16:creationId xmlns:a16="http://schemas.microsoft.com/office/drawing/2014/main" id="{F197499D-3D6E-2318-A6FD-887583A4D33F}"/>
                  </a:ext>
                </a:extLst>
              </p:cNvPr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8430;p72">
              <a:extLst>
                <a:ext uri="{FF2B5EF4-FFF2-40B4-BE49-F238E27FC236}">
                  <a16:creationId xmlns:a16="http://schemas.microsoft.com/office/drawing/2014/main" id="{2B9EBFB3-6359-4F6B-DB87-21846E86839F}"/>
                </a:ext>
              </a:extLst>
            </p:cNvPr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5" name="Google Shape;18431;p72">
                <a:extLst>
                  <a:ext uri="{FF2B5EF4-FFF2-40B4-BE49-F238E27FC236}">
                    <a16:creationId xmlns:a16="http://schemas.microsoft.com/office/drawing/2014/main" id="{EF112DA2-6824-67B8-7258-4E05002BC98B}"/>
                  </a:ext>
                </a:extLst>
              </p:cNvPr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432;p72">
                <a:extLst>
                  <a:ext uri="{FF2B5EF4-FFF2-40B4-BE49-F238E27FC236}">
                    <a16:creationId xmlns:a16="http://schemas.microsoft.com/office/drawing/2014/main" id="{53C76E51-23E7-196D-1DE5-2AA13FBB201B}"/>
                  </a:ext>
                </a:extLst>
              </p:cNvPr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" name="Google Shape;18433;p72">
              <a:extLst>
                <a:ext uri="{FF2B5EF4-FFF2-40B4-BE49-F238E27FC236}">
                  <a16:creationId xmlns:a16="http://schemas.microsoft.com/office/drawing/2014/main" id="{C7D7ABE4-789F-8B4B-5351-FC9E15B735E9}"/>
                </a:ext>
              </a:extLst>
            </p:cNvPr>
            <p:cNvCxnSpPr>
              <a:stCxn id="21" idx="0"/>
              <a:endCxn id="15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" name="Google Shape;18434;p72">
              <a:extLst>
                <a:ext uri="{FF2B5EF4-FFF2-40B4-BE49-F238E27FC236}">
                  <a16:creationId xmlns:a16="http://schemas.microsoft.com/office/drawing/2014/main" id="{574F6708-994D-408C-201D-6FBD5351E90B}"/>
                </a:ext>
              </a:extLst>
            </p:cNvPr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3" name="Google Shape;18435;p72">
                <a:extLst>
                  <a:ext uri="{FF2B5EF4-FFF2-40B4-BE49-F238E27FC236}">
                    <a16:creationId xmlns:a16="http://schemas.microsoft.com/office/drawing/2014/main" id="{030B7307-A910-6CB5-9DC9-AD2F5ED36DBD}"/>
                  </a:ext>
                </a:extLst>
              </p:cNvPr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436;p72">
                <a:extLst>
                  <a:ext uri="{FF2B5EF4-FFF2-40B4-BE49-F238E27FC236}">
                    <a16:creationId xmlns:a16="http://schemas.microsoft.com/office/drawing/2014/main" id="{2E56736E-69BF-AA79-40E3-124673974BF6}"/>
                  </a:ext>
                </a:extLst>
              </p:cNvPr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" name="Google Shape;18437;p72">
              <a:extLst>
                <a:ext uri="{FF2B5EF4-FFF2-40B4-BE49-F238E27FC236}">
                  <a16:creationId xmlns:a16="http://schemas.microsoft.com/office/drawing/2014/main" id="{9383028C-F31C-3D2C-7FF3-C6828B94B9B8}"/>
                </a:ext>
              </a:extLst>
            </p:cNvPr>
            <p:cNvCxnSpPr>
              <a:stCxn id="21" idx="2"/>
              <a:endCxn id="13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8148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4" name="Google Shape;14604;p40"/>
          <p:cNvSpPr txBox="1">
            <a:spLocks noGrp="1"/>
          </p:cNvSpPr>
          <p:nvPr>
            <p:ph type="title" idx="2"/>
          </p:nvPr>
        </p:nvSpPr>
        <p:spPr>
          <a:xfrm>
            <a:off x="567600" y="12255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05" name="Google Shape;14605;p40"/>
          <p:cNvSpPr txBox="1">
            <a:spLocks noGrp="1"/>
          </p:cNvSpPr>
          <p:nvPr>
            <p:ph type="title" idx="4"/>
          </p:nvPr>
        </p:nvSpPr>
        <p:spPr>
          <a:xfrm>
            <a:off x="4614000" y="12255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606" name="Google Shape;14606;p40"/>
          <p:cNvSpPr txBox="1">
            <a:spLocks noGrp="1"/>
          </p:cNvSpPr>
          <p:nvPr>
            <p:ph type="title" idx="7"/>
          </p:nvPr>
        </p:nvSpPr>
        <p:spPr>
          <a:xfrm>
            <a:off x="567600" y="30717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607" name="Google Shape;14607;p40"/>
          <p:cNvSpPr txBox="1">
            <a:spLocks noGrp="1"/>
          </p:cNvSpPr>
          <p:nvPr>
            <p:ph type="title" idx="13"/>
          </p:nvPr>
        </p:nvSpPr>
        <p:spPr>
          <a:xfrm>
            <a:off x="4614000" y="30717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04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4608" name="Google Shape;14608;p40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365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INTRODUCTION</a:t>
            </a:r>
            <a:endParaRPr dirty="0"/>
          </a:p>
        </p:txBody>
      </p:sp>
      <p:sp>
        <p:nvSpPr>
          <p:cNvPr id="14609" name="Google Shape;14609;p40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</a:t>
            </a:r>
            <a:r>
              <a:rPr lang="ro-RO" dirty="0"/>
              <a:t>o</a:t>
            </a:r>
            <a:r>
              <a:rPr lang="en-US" dirty="0" err="1"/>
              <a:t>verview</a:t>
            </a:r>
            <a:r>
              <a:rPr lang="en-US" dirty="0"/>
              <a:t> and Problem </a:t>
            </a:r>
            <a:r>
              <a:rPr lang="ro-RO" dirty="0"/>
              <a:t>s</a:t>
            </a:r>
            <a:r>
              <a:rPr lang="en-US" dirty="0" err="1"/>
              <a:t>tatement</a:t>
            </a:r>
            <a:endParaRPr dirty="0"/>
          </a:p>
        </p:txBody>
      </p:sp>
      <p:sp>
        <p:nvSpPr>
          <p:cNvPr id="14610" name="Google Shape;14610;p40"/>
          <p:cNvSpPr txBox="1">
            <a:spLocks noGrp="1"/>
          </p:cNvSpPr>
          <p:nvPr>
            <p:ph type="title" idx="3"/>
          </p:nvPr>
        </p:nvSpPr>
        <p:spPr>
          <a:xfrm>
            <a:off x="4766400" y="1742775"/>
            <a:ext cx="365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DATA COLLECTION</a:t>
            </a:r>
            <a:endParaRPr dirty="0"/>
          </a:p>
        </p:txBody>
      </p:sp>
      <p:sp>
        <p:nvSpPr>
          <p:cNvPr id="14611" name="Google Shape;14611;p40"/>
          <p:cNvSpPr txBox="1">
            <a:spLocks noGrp="1"/>
          </p:cNvSpPr>
          <p:nvPr>
            <p:ph type="subTitle" idx="5"/>
          </p:nvPr>
        </p:nvSpPr>
        <p:spPr>
          <a:xfrm>
            <a:off x="4766400" y="2270475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Preprocess</a:t>
            </a:r>
            <a:r>
              <a:rPr lang="ro-RO" dirty="0"/>
              <a:t> data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feature</a:t>
            </a:r>
            <a:r>
              <a:rPr lang="ro-RO" dirty="0"/>
              <a:t> </a:t>
            </a:r>
            <a:r>
              <a:rPr lang="ro-RO" dirty="0" err="1"/>
              <a:t>selection</a:t>
            </a:r>
            <a:endParaRPr dirty="0"/>
          </a:p>
        </p:txBody>
      </p:sp>
      <p:sp>
        <p:nvSpPr>
          <p:cNvPr id="14612" name="Google Shape;14612;p40"/>
          <p:cNvSpPr txBox="1">
            <a:spLocks noGrp="1"/>
          </p:cNvSpPr>
          <p:nvPr>
            <p:ph type="title" idx="6"/>
          </p:nvPr>
        </p:nvSpPr>
        <p:spPr>
          <a:xfrm>
            <a:off x="720000" y="3588700"/>
            <a:ext cx="365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MODEL TRAINING</a:t>
            </a:r>
            <a:endParaRPr dirty="0"/>
          </a:p>
        </p:txBody>
      </p:sp>
      <p:sp>
        <p:nvSpPr>
          <p:cNvPr id="14613" name="Google Shape;14613;p40"/>
          <p:cNvSpPr txBox="1">
            <a:spLocks noGrp="1"/>
          </p:cNvSpPr>
          <p:nvPr>
            <p:ph type="subTitle" idx="8"/>
          </p:nvPr>
        </p:nvSpPr>
        <p:spPr>
          <a:xfrm>
            <a:off x="720000" y="4116400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Model </a:t>
            </a:r>
            <a:r>
              <a:rPr lang="ro-RO" dirty="0" err="1"/>
              <a:t>arhitecture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training </a:t>
            </a:r>
            <a:r>
              <a:rPr lang="ro-RO" dirty="0" err="1"/>
              <a:t>process</a:t>
            </a:r>
            <a:endParaRPr dirty="0"/>
          </a:p>
        </p:txBody>
      </p:sp>
      <p:sp>
        <p:nvSpPr>
          <p:cNvPr id="14614" name="Google Shape;14614;p40"/>
          <p:cNvSpPr txBox="1">
            <a:spLocks noGrp="1"/>
          </p:cNvSpPr>
          <p:nvPr>
            <p:ph type="title" idx="9"/>
          </p:nvPr>
        </p:nvSpPr>
        <p:spPr>
          <a:xfrm>
            <a:off x="4766400" y="3588700"/>
            <a:ext cx="365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RESULTS</a:t>
            </a:r>
            <a:endParaRPr dirty="0"/>
          </a:p>
        </p:txBody>
      </p:sp>
      <p:sp>
        <p:nvSpPr>
          <p:cNvPr id="14615" name="Google Shape;14615;p40"/>
          <p:cNvSpPr txBox="1">
            <a:spLocks noGrp="1"/>
          </p:cNvSpPr>
          <p:nvPr>
            <p:ph type="subTitle" idx="14"/>
          </p:nvPr>
        </p:nvSpPr>
        <p:spPr>
          <a:xfrm>
            <a:off x="4766400" y="4116400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Discussion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output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conclusion</a:t>
            </a:r>
            <a:endParaRPr dirty="0"/>
          </a:p>
        </p:txBody>
      </p:sp>
      <p:sp>
        <p:nvSpPr>
          <p:cNvPr id="14616" name="Google Shape;14616;p40"/>
          <p:cNvSpPr txBox="1">
            <a:spLocks noGrp="1"/>
          </p:cNvSpPr>
          <p:nvPr>
            <p:ph type="title" idx="15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36575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14617" name="Google Shape;14617;p40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18" name="Google Shape;14618;p40"/>
            <p:cNvCxnSpPr>
              <a:stCxn id="14619" idx="6"/>
              <a:endCxn id="14620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21" name="Google Shape;14621;p40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22" name="Google Shape;14622;p40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40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24" name="Google Shape;14624;p40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20" name="Google Shape;14620;p40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40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26" name="Google Shape;14626;p40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19" name="Google Shape;14619;p40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40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28" name="Google Shape;14628;p40"/>
            <p:cNvCxnSpPr>
              <a:stCxn id="14622" idx="3"/>
              <a:endCxn id="14619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9" name="Google Shape;14659;p42"/>
          <p:cNvSpPr txBox="1">
            <a:spLocks noGrp="1"/>
          </p:cNvSpPr>
          <p:nvPr>
            <p:ph type="title" idx="2"/>
          </p:nvPr>
        </p:nvSpPr>
        <p:spPr>
          <a:xfrm>
            <a:off x="1116229" y="916561"/>
            <a:ext cx="2286000" cy="1390800"/>
          </a:xfrm>
          <a:prstGeom prst="rect">
            <a:avLst/>
          </a:prstGeom>
        </p:spPr>
        <p:txBody>
          <a:bodyPr spcFirstLastPara="1" wrap="square" lIns="0" tIns="0" rIns="0" bIns="18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60" name="Google Shape;14660;p42"/>
          <p:cNvSpPr txBox="1">
            <a:spLocks noGrp="1"/>
          </p:cNvSpPr>
          <p:nvPr>
            <p:ph type="title"/>
          </p:nvPr>
        </p:nvSpPr>
        <p:spPr>
          <a:xfrm>
            <a:off x="1737425" y="1840200"/>
            <a:ext cx="5669100" cy="914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INTRODUCTION</a:t>
            </a:r>
          </a:p>
        </p:txBody>
      </p:sp>
      <p:grpSp>
        <p:nvGrpSpPr>
          <p:cNvPr id="14662" name="Google Shape;14662;p42"/>
          <p:cNvGrpSpPr/>
          <p:nvPr/>
        </p:nvGrpSpPr>
        <p:grpSpPr>
          <a:xfrm>
            <a:off x="1087320" y="2625458"/>
            <a:ext cx="1348335" cy="1071087"/>
            <a:chOff x="343445" y="291733"/>
            <a:chExt cx="1348335" cy="1071087"/>
          </a:xfrm>
        </p:grpSpPr>
        <p:cxnSp>
          <p:nvCxnSpPr>
            <p:cNvPr id="14663" name="Google Shape;14663;p42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64" name="Google Shape;14664;p42"/>
            <p:cNvCxnSpPr>
              <a:stCxn id="14665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66" name="Google Shape;14666;p42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4667" name="Google Shape;14667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69" name="Google Shape;14669;p42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4670" name="Google Shape;14670;p42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42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2" name="Google Shape;14672;p42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4665" name="Google Shape;14665;p42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42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4" name="Google Shape;14674;p42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4675" name="Google Shape;14675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77" name="Google Shape;14677;p42"/>
            <p:cNvCxnSpPr>
              <a:stCxn id="14667" idx="0"/>
              <a:endCxn id="14675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78" name="Google Shape;14678;p42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4679" name="Google Shape;14679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81" name="Google Shape;14681;p42"/>
            <p:cNvCxnSpPr>
              <a:stCxn id="14667" idx="2"/>
              <a:endCxn id="14679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INTRODUCTION</a:t>
            </a:r>
            <a:endParaRPr dirty="0"/>
          </a:p>
        </p:txBody>
      </p:sp>
      <p:sp>
        <p:nvSpPr>
          <p:cNvPr id="14687" name="Google Shape;14687;p43"/>
          <p:cNvSpPr txBox="1">
            <a:spLocks noGrp="1"/>
          </p:cNvSpPr>
          <p:nvPr>
            <p:ph type="body" idx="1"/>
          </p:nvPr>
        </p:nvSpPr>
        <p:spPr>
          <a:xfrm>
            <a:off x="466493" y="882725"/>
            <a:ext cx="3505434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we need to: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problem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 project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the Acid Dissociation Constant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mathematical equation with black text">
            <a:extLst>
              <a:ext uri="{FF2B5EF4-FFF2-40B4-BE49-F238E27FC236}">
                <a16:creationId xmlns:a16="http://schemas.microsoft.com/office/drawing/2014/main" id="{E555CD5D-77B1-8D3D-AF05-275ACC262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"/>
          <a:stretch/>
        </p:blipFill>
        <p:spPr>
          <a:xfrm>
            <a:off x="3464719" y="1231820"/>
            <a:ext cx="5287762" cy="2679859"/>
          </a:xfrm>
          <a:prstGeom prst="rect">
            <a:avLst/>
          </a:prstGeom>
        </p:spPr>
      </p:pic>
      <p:pic>
        <p:nvPicPr>
          <p:cNvPr id="5" name="Picture 4" descr="A black text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501E1718-5B08-06E9-9FD7-6727A67EA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750" y="3441070"/>
            <a:ext cx="4473692" cy="14035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3" name="Google Shape;14993;p49"/>
          <p:cNvSpPr txBox="1">
            <a:spLocks noGrp="1"/>
          </p:cNvSpPr>
          <p:nvPr>
            <p:ph type="title" idx="2"/>
          </p:nvPr>
        </p:nvSpPr>
        <p:spPr>
          <a:xfrm>
            <a:off x="6026090" y="917000"/>
            <a:ext cx="2651700" cy="13899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994" name="Google Shape;14994;p49"/>
          <p:cNvSpPr txBox="1">
            <a:spLocks noGrp="1"/>
          </p:cNvSpPr>
          <p:nvPr>
            <p:ph type="title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DATA COLLECTION</a:t>
            </a:r>
          </a:p>
        </p:txBody>
      </p:sp>
      <p:grpSp>
        <p:nvGrpSpPr>
          <p:cNvPr id="14996" name="Google Shape;14996;p49"/>
          <p:cNvGrpSpPr/>
          <p:nvPr/>
        </p:nvGrpSpPr>
        <p:grpSpPr>
          <a:xfrm rot="10800000">
            <a:off x="6727522" y="2854058"/>
            <a:ext cx="1348335" cy="1071087"/>
            <a:chOff x="343445" y="291733"/>
            <a:chExt cx="1348335" cy="1071087"/>
          </a:xfrm>
        </p:grpSpPr>
        <p:cxnSp>
          <p:nvCxnSpPr>
            <p:cNvPr id="14997" name="Google Shape;14997;p49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98" name="Google Shape;14998;p49"/>
            <p:cNvCxnSpPr>
              <a:stCxn id="14999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000" name="Google Shape;15000;p49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5001" name="Google Shape;15001;p49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49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49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5004" name="Google Shape;15004;p49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49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6" name="Google Shape;15006;p49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4999" name="Google Shape;14999;p49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49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8" name="Google Shape;15008;p49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5009" name="Google Shape;15009;p49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49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011" name="Google Shape;15011;p49"/>
            <p:cNvCxnSpPr>
              <a:stCxn id="15001" idx="0"/>
              <a:endCxn id="15009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012" name="Google Shape;15012;p49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5013" name="Google Shape;15013;p49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49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015" name="Google Shape;15015;p49"/>
            <p:cNvCxnSpPr>
              <a:stCxn id="15001" idx="2"/>
              <a:endCxn id="15013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COLLECTION</a:t>
            </a:r>
            <a:endParaRPr dirty="0"/>
          </a:p>
        </p:txBody>
      </p:sp>
      <p:sp>
        <p:nvSpPr>
          <p:cNvPr id="14687" name="Google Shape;14687;p43"/>
          <p:cNvSpPr txBox="1">
            <a:spLocks noGrp="1"/>
          </p:cNvSpPr>
          <p:nvPr>
            <p:ph type="body" idx="1"/>
          </p:nvPr>
        </p:nvSpPr>
        <p:spPr>
          <a:xfrm>
            <a:off x="430772" y="974165"/>
            <a:ext cx="4138648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/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IUPAC Database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Molecules: SMILES notation was used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pKa</a:t>
            </a: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₁ Values: Collected at 20-25°C for consistency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Molecules       Graphs: </a:t>
            </a:r>
          </a:p>
          <a:p>
            <a:pPr marL="825500" lvl="1" indent="-342900">
              <a:buClr>
                <a:schemeClr val="lt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 = Nodes (with attributes)</a:t>
            </a:r>
          </a:p>
          <a:p>
            <a:pPr marL="825500" lvl="1" indent="-342900">
              <a:buClr>
                <a:schemeClr val="lt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Bonds = </a:t>
            </a:r>
            <a:r>
              <a:rPr lang="en-US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Egdes</a:t>
            </a: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(with attributes)</a:t>
            </a:r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22BABE-7103-7B3D-B2A5-D6EE95B386EC}"/>
              </a:ext>
            </a:extLst>
          </p:cNvPr>
          <p:cNvSpPr/>
          <p:nvPr/>
        </p:nvSpPr>
        <p:spPr>
          <a:xfrm>
            <a:off x="1927997" y="2782823"/>
            <a:ext cx="328612" cy="192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molecule model with red and white balls">
            <a:extLst>
              <a:ext uri="{FF2B5EF4-FFF2-40B4-BE49-F238E27FC236}">
                <a16:creationId xmlns:a16="http://schemas.microsoft.com/office/drawing/2014/main" id="{EAFE3E10-6A00-2FED-D1B5-581FA9A2F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018"/>
          <a:stretch/>
        </p:blipFill>
        <p:spPr>
          <a:xfrm>
            <a:off x="4717130" y="3141821"/>
            <a:ext cx="3692621" cy="1553244"/>
          </a:xfrm>
          <a:prstGeom prst="rect">
            <a:avLst/>
          </a:prstGeom>
        </p:spPr>
      </p:pic>
      <p:pic>
        <p:nvPicPr>
          <p:cNvPr id="10" name="Picture 9" descr="A diagram of a periodic table&#10;&#10;Description automatically generated">
            <a:extLst>
              <a:ext uri="{FF2B5EF4-FFF2-40B4-BE49-F238E27FC236}">
                <a16:creationId xmlns:a16="http://schemas.microsoft.com/office/drawing/2014/main" id="{884E5AB6-96F5-A446-C8E6-B4F5F364B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117" y="968017"/>
            <a:ext cx="4138648" cy="25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6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4" name="Google Shape;15584;p57"/>
          <p:cNvSpPr txBox="1">
            <a:spLocks noGrp="1"/>
          </p:cNvSpPr>
          <p:nvPr>
            <p:ph type="title"/>
          </p:nvPr>
        </p:nvSpPr>
        <p:spPr>
          <a:xfrm>
            <a:off x="1737375" y="781768"/>
            <a:ext cx="5669400" cy="13716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585" name="Google Shape;15585;p57"/>
          <p:cNvSpPr txBox="1">
            <a:spLocks noGrp="1"/>
          </p:cNvSpPr>
          <p:nvPr>
            <p:ph type="title" idx="2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MODEL TRAINING</a:t>
            </a:r>
          </a:p>
        </p:txBody>
      </p:sp>
      <p:grpSp>
        <p:nvGrpSpPr>
          <p:cNvPr id="15587" name="Google Shape;15587;p57"/>
          <p:cNvGrpSpPr/>
          <p:nvPr/>
        </p:nvGrpSpPr>
        <p:grpSpPr>
          <a:xfrm rot="10800000">
            <a:off x="1090620" y="1272008"/>
            <a:ext cx="1348335" cy="1071087"/>
            <a:chOff x="343445" y="291733"/>
            <a:chExt cx="1348335" cy="1071087"/>
          </a:xfrm>
        </p:grpSpPr>
        <p:cxnSp>
          <p:nvCxnSpPr>
            <p:cNvPr id="15588" name="Google Shape;15588;p57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9" name="Google Shape;15589;p57"/>
            <p:cNvCxnSpPr>
              <a:stCxn id="15590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91" name="Google Shape;15591;p57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5592" name="Google Shape;15592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4" name="Google Shape;15594;p57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5595" name="Google Shape;15595;p57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57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7" name="Google Shape;15597;p57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5590" name="Google Shape;15590;p57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57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9" name="Google Shape;15599;p57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5600" name="Google Shape;15600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02" name="Google Shape;15602;p57"/>
            <p:cNvCxnSpPr>
              <a:stCxn id="15592" idx="0"/>
              <a:endCxn id="15600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03" name="Google Shape;15603;p57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5604" name="Google Shape;15604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06" name="Google Shape;15606;p57"/>
            <p:cNvCxnSpPr>
              <a:stCxn id="15592" idx="2"/>
              <a:endCxn id="15604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07" name="Google Shape;15607;p57"/>
          <p:cNvGrpSpPr/>
          <p:nvPr/>
        </p:nvGrpSpPr>
        <p:grpSpPr>
          <a:xfrm rot="9562654" flipH="1">
            <a:off x="7149634" y="3128960"/>
            <a:ext cx="680104" cy="621686"/>
            <a:chOff x="6804422" y="-316297"/>
            <a:chExt cx="680119" cy="621701"/>
          </a:xfrm>
        </p:grpSpPr>
        <p:cxnSp>
          <p:nvCxnSpPr>
            <p:cNvPr id="15608" name="Google Shape;15608;p57"/>
            <p:cNvCxnSpPr>
              <a:stCxn id="15609" idx="5"/>
            </p:cNvCxnSpPr>
            <p:nvPr/>
          </p:nvCxnSpPr>
          <p:spPr>
            <a:xfrm rot="-1243013">
              <a:off x="7003479" y="-116461"/>
              <a:ext cx="50035" cy="21664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0" name="Google Shape;15610;p57"/>
            <p:cNvCxnSpPr>
              <a:stCxn id="15611" idx="6"/>
            </p:cNvCxnSpPr>
            <p:nvPr/>
          </p:nvCxnSpPr>
          <p:spPr>
            <a:xfrm rot="-1236695">
              <a:off x="7199075" y="127722"/>
              <a:ext cx="144874" cy="1102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12" name="Google Shape;15612;p57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5609" name="Google Shape;15609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4" name="Google Shape;15614;p57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5615" name="Google Shape;15615;p57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57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7" name="Google Shape;15617;p57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5611" name="Google Shape;15611;p57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57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</a:t>
            </a:r>
            <a:endParaRPr dirty="0"/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14687;p43">
            <a:extLst>
              <a:ext uri="{FF2B5EF4-FFF2-40B4-BE49-F238E27FC236}">
                <a16:creationId xmlns:a16="http://schemas.microsoft.com/office/drawing/2014/main" id="{67A33E00-B526-72E9-E66B-260041BE32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989" y="1067036"/>
            <a:ext cx="8262125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/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 Preparing molecular data for neural network use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 </a:t>
            </a:r>
          </a:p>
          <a:p>
            <a:pPr marL="825500" lvl="1" indent="-342900">
              <a:buClr>
                <a:schemeClr val="accent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 for training</a:t>
            </a:r>
          </a:p>
          <a:p>
            <a:pPr marL="825500" lvl="1" indent="-342900">
              <a:buClr>
                <a:schemeClr val="accent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15% for validation</a:t>
            </a:r>
          </a:p>
          <a:p>
            <a:pPr marL="825500" lvl="1" indent="-342900">
              <a:buClr>
                <a:schemeClr val="accent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15% for testing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neural network contains: 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Layer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 Layer (Graph Convolutional Networks)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Normalization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Mean Pooling</a:t>
            </a:r>
          </a:p>
        </p:txBody>
      </p:sp>
    </p:spTree>
    <p:extLst>
      <p:ext uri="{BB962C8B-B14F-4D97-AF65-F5344CB8AC3E}">
        <p14:creationId xmlns:p14="http://schemas.microsoft.com/office/powerpoint/2010/main" val="323983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">
            <a:extLst>
              <a:ext uri="{FF2B5EF4-FFF2-40B4-BE49-F238E27FC236}">
                <a16:creationId xmlns:a16="http://schemas.microsoft.com/office/drawing/2014/main" id="{5DB8C373-7ED1-B3E2-78ED-BB3BEB532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19" y="1478756"/>
            <a:ext cx="8425780" cy="2636375"/>
          </a:xfrm>
          <a:prstGeom prst="rect">
            <a:avLst/>
          </a:prstGeom>
        </p:spPr>
      </p:pic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</a:t>
            </a:r>
            <a:endParaRPr dirty="0"/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8263659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High School - 10th Grade: Atoms and the Periodic Table by Slidesgo">
  <a:themeElements>
    <a:clrScheme name="Simple Light">
      <a:dk1>
        <a:srgbClr val="000000"/>
      </a:dk1>
      <a:lt1>
        <a:srgbClr val="CBDDEF"/>
      </a:lt1>
      <a:dk2>
        <a:srgbClr val="FFB000"/>
      </a:dk2>
      <a:lt2>
        <a:srgbClr val="47B8EA"/>
      </a:lt2>
      <a:accent1>
        <a:srgbClr val="3394BE"/>
      </a:accent1>
      <a:accent2>
        <a:srgbClr val="00965F"/>
      </a:accent2>
      <a:accent3>
        <a:srgbClr val="FDDF78"/>
      </a:accent3>
      <a:accent4>
        <a:srgbClr val="BE33BA"/>
      </a:accent4>
      <a:accent5>
        <a:srgbClr val="7DDBAE"/>
      </a:accent5>
      <a:accent6>
        <a:srgbClr val="FF657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293</Words>
  <Application>Microsoft Office PowerPoint</Application>
  <PresentationFormat>On-screen Show (16:9)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Abel</vt:lpstr>
      <vt:lpstr>Open Sans</vt:lpstr>
      <vt:lpstr>Hammersmith One</vt:lpstr>
      <vt:lpstr>Wingdings</vt:lpstr>
      <vt:lpstr>Times New Roman</vt:lpstr>
      <vt:lpstr>Anaheim</vt:lpstr>
      <vt:lpstr>Courier New</vt:lpstr>
      <vt:lpstr>Science Subject for High School - 10th Grade: Atoms and the Periodic Table by Slidesgo</vt:lpstr>
      <vt:lpstr>Predictor of First Acid Dissociation Constants</vt:lpstr>
      <vt:lpstr>01</vt:lpstr>
      <vt:lpstr>01</vt:lpstr>
      <vt:lpstr>INTRODUCTION</vt:lpstr>
      <vt:lpstr>02</vt:lpstr>
      <vt:lpstr>DATA COLLECTION</vt:lpstr>
      <vt:lpstr>03</vt:lpstr>
      <vt:lpstr>MODEL TRAINING</vt:lpstr>
      <vt:lpstr>MODEL TRAINING</vt:lpstr>
      <vt:lpstr>04</vt:lpstr>
      <vt:lpstr>RESULTS</vt:lpstr>
      <vt:lpstr>RESULTS AND PERSPECTIVES</vt:lpstr>
      <vt:lpstr>Predictor of First Acid Dissociation Constants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Predictor First Acid Dissociation Constants Presentation</dc:title>
  <cp:lastModifiedBy>Cristian Crișan</cp:lastModifiedBy>
  <cp:revision>36</cp:revision>
  <dcterms:modified xsi:type="dcterms:W3CDTF">2024-05-29T14:57:03Z</dcterms:modified>
</cp:coreProperties>
</file>