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7" r:id="rId6"/>
    <p:sldId id="292" r:id="rId7"/>
    <p:sldId id="275" r:id="rId8"/>
    <p:sldId id="296" r:id="rId9"/>
    <p:sldId id="293" r:id="rId10"/>
    <p:sldId id="291" r:id="rId11"/>
    <p:sldId id="297" r:id="rId12"/>
    <p:sldId id="294" r:id="rId13"/>
    <p:sldId id="289" r:id="rId14"/>
    <p:sldId id="295" r:id="rId15"/>
  </p:sldIdLst>
  <p:sldSz cx="9144000" cy="5143500" type="screen16x9"/>
  <p:notesSz cx="6858000" cy="9144000"/>
  <p:embeddedFontLst>
    <p:embeddedFont>
      <p:font typeface="Abel" panose="02000506030000020004" pitchFamily="2" charset="0"/>
      <p:regular r:id="rId17"/>
    </p:embeddedFont>
    <p:embeddedFont>
      <p:font typeface="Hammersmith One" panose="02010703030501060504" pitchFamily="2" charset="-18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F5DA0-A93E-4577-BD3F-EDF08C5E2C7D}">
  <a:tblStyle styleId="{28AF5DA0-A93E-4577-BD3F-EDF08C5E2C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6" name="Google Shape;14506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7" name="Google Shape;14507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1" name="Google Shape;15581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2" name="Google Shape;15582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7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454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97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7" name="Google Shape;18377;gecc7082a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8" name="Google Shape;18378;gecc7082a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7" name="Google Shape;18377;gecc7082a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8" name="Google Shape;18378;gecc7082a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8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1" name="Google Shape;14601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2" name="Google Shape;14602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6" name="Google Shape;14656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7" name="Google Shape;14657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0" name="Google Shape;14990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1" name="Google Shape;14991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96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1" name="Google Shape;15581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2" name="Google Shape;15582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26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64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40241" y="539995"/>
            <a:ext cx="4063478" cy="4063513"/>
            <a:chOff x="2540241" y="539995"/>
            <a:chExt cx="4063478" cy="406351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268" name="Google Shape;268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525" name="Google Shape;525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2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782" name="Google Shape;782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2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1039" name="Google Shape;1039;p2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2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rgbClr val="1E8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2"/>
          <p:cNvSpPr txBox="1">
            <a:spLocks noGrp="1"/>
          </p:cNvSpPr>
          <p:nvPr>
            <p:ph type="ctrTitle"/>
          </p:nvPr>
        </p:nvSpPr>
        <p:spPr>
          <a:xfrm>
            <a:off x="339125" y="1902300"/>
            <a:ext cx="8470500" cy="125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52" name="Google Shape;1052;p2"/>
          <p:cNvSpPr txBox="1">
            <a:spLocks noGrp="1"/>
          </p:cNvSpPr>
          <p:nvPr>
            <p:ph type="subTitle" idx="1"/>
          </p:nvPr>
        </p:nvSpPr>
        <p:spPr>
          <a:xfrm>
            <a:off x="2471850" y="3158100"/>
            <a:ext cx="4200300" cy="409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9" name="Google Shape;14229;p34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14230" name="Google Shape;14230;p34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1" name="Google Shape;14231;p34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2" name="Google Shape;14232;p34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3" name="Google Shape;14233;p34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4" name="Google Shape;14234;p34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5" name="Google Shape;14235;p34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6" name="Google Shape;14236;p34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7" name="Google Shape;14237;p34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8" name="Google Shape;14238;p34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9" name="Google Shape;14239;p34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0" name="Google Shape;14240;p34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1" name="Google Shape;14241;p34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2" name="Google Shape;14242;p34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3" name="Google Shape;14243;p34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4" name="Google Shape;14244;p34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5" name="Google Shape;14245;p34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6" name="Google Shape;14246;p34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7" name="Google Shape;14247;p34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8" name="Google Shape;14248;p34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9" name="Google Shape;14249;p34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0" name="Google Shape;14250;p34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1" name="Google Shape;14251;p34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2" name="Google Shape;14252;p34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3" name="Google Shape;14253;p34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4" name="Google Shape;14254;p34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5" name="Google Shape;14255;p34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6" name="Google Shape;14256;p34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7" name="Google Shape;14257;p34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8" name="Google Shape;14258;p34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9" name="Google Shape;14259;p34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0" name="Google Shape;14260;p34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1" name="Google Shape;14261;p34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2" name="Google Shape;14262;p34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3" name="Google Shape;14263;p34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4" name="Google Shape;14264;p34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5" name="Google Shape;14265;p34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6" name="Google Shape;14266;p34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7" name="Google Shape;14267;p34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8" name="Google Shape;14268;p34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9" name="Google Shape;14269;p34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0" name="Google Shape;14270;p34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1" name="Google Shape;14271;p34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2" name="Google Shape;14272;p34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3" name="Google Shape;14273;p34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4" name="Google Shape;14274;p34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5" name="Google Shape;14275;p34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6" name="Google Shape;14276;p34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7" name="Google Shape;14277;p34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34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34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34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34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2" name="Google Shape;14282;p34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3" name="Google Shape;14283;p34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4" name="Google Shape;14284;p34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5" name="Google Shape;14285;p34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6" name="Google Shape;14286;p34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7" name="Google Shape;14287;p34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8" name="Google Shape;14288;p34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9" name="Google Shape;14289;p34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0" name="Google Shape;14290;p34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1" name="Google Shape;14291;p34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2" name="Google Shape;14292;p34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3" name="Google Shape;14293;p34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4" name="Google Shape;14294;p34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5" name="Google Shape;14295;p34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6" name="Google Shape;14296;p34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7" name="Google Shape;14297;p34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8" name="Google Shape;14298;p34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9" name="Google Shape;14299;p34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0" name="Google Shape;14300;p34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1" name="Google Shape;14301;p34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2" name="Google Shape;14302;p34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3" name="Google Shape;14303;p34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4" name="Google Shape;14304;p34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5" name="Google Shape;14305;p34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6" name="Google Shape;14306;p34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7" name="Google Shape;14307;p34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8" name="Google Shape;14308;p34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9" name="Google Shape;14309;p34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34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34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2" name="Google Shape;14312;p34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3" name="Google Shape;14313;p34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4" name="Google Shape;14314;p34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5" name="Google Shape;14315;p34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6" name="Google Shape;14316;p34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7" name="Google Shape;14317;p34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8" name="Google Shape;14318;p34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9" name="Google Shape;14319;p34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0" name="Google Shape;14320;p34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1" name="Google Shape;14321;p34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2" name="Google Shape;14322;p34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3" name="Google Shape;14323;p34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4" name="Google Shape;14324;p34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5" name="Google Shape;14325;p34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6" name="Google Shape;14326;p34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7" name="Google Shape;14327;p34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8" name="Google Shape;14328;p34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9" name="Google Shape;14329;p34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0" name="Google Shape;14330;p34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1" name="Google Shape;14331;p34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2" name="Google Shape;14332;p34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3" name="Google Shape;14333;p34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4" name="Google Shape;14334;p34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5" name="Google Shape;14335;p34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6" name="Google Shape;14336;p34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7" name="Google Shape;14337;p34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8" name="Google Shape;14338;p34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9" name="Google Shape;14339;p34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0" name="Google Shape;14340;p34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1" name="Google Shape;14341;p34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2" name="Google Shape;14342;p34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3" name="Google Shape;14343;p34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4" name="Google Shape;14344;p34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5" name="Google Shape;14345;p34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6" name="Google Shape;14346;p34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7" name="Google Shape;14347;p34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8" name="Google Shape;14348;p34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9" name="Google Shape;14349;p34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0" name="Google Shape;14350;p34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1" name="Google Shape;14351;p34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2" name="Google Shape;14352;p34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3" name="Google Shape;14353;p34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4" name="Google Shape;14354;p34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5" name="Google Shape;14355;p34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6" name="Google Shape;14356;p34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7" name="Google Shape;14357;p34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8" name="Google Shape;14358;p34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9" name="Google Shape;14359;p34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0" name="Google Shape;14360;p34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1" name="Google Shape;14361;p34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2" name="Google Shape;14362;p34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3" name="Google Shape;14363;p34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4" name="Google Shape;14364;p34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5" name="Google Shape;14365;p34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6" name="Google Shape;14366;p34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7" name="Google Shape;14367;p34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8" name="Google Shape;14368;p34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9" name="Google Shape;14369;p34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0" name="Google Shape;14370;p34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1" name="Google Shape;14371;p34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2" name="Google Shape;14372;p34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3" name="Google Shape;14373;p34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4" name="Google Shape;14374;p34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5" name="Google Shape;14375;p34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6" name="Google Shape;14376;p34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7" name="Google Shape;14377;p34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8" name="Google Shape;14378;p34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9" name="Google Shape;14379;p34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0" name="Google Shape;14380;p34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1" name="Google Shape;14381;p34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2" name="Google Shape;14382;p34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3" name="Google Shape;14383;p34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4" name="Google Shape;14384;p34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5" name="Google Shape;14385;p34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6" name="Google Shape;14386;p34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7" name="Google Shape;14387;p34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8" name="Google Shape;14388;p34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9" name="Google Shape;14389;p34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0" name="Google Shape;14390;p34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1" name="Google Shape;14391;p34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2" name="Google Shape;14392;p34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3" name="Google Shape;14393;p34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4" name="Google Shape;14394;p34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5" name="Google Shape;14395;p34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6" name="Google Shape;14396;p34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7" name="Google Shape;14397;p34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34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34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34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34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34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34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34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34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34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34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34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34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34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34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34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3" name="Google Shape;14413;p34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4" name="Google Shape;14414;p34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5" name="Google Shape;14415;p34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6" name="Google Shape;14416;p34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7" name="Google Shape;14417;p34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34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34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34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34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34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34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34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34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34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34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34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34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34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34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34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34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34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34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34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34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34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34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34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34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34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34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34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34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34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34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34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34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34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34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34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34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34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34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34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34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34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34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34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34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34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34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34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5" name="Google Shape;14465;p34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6" name="Google Shape;14466;p34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7" name="Google Shape;14467;p34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8" name="Google Shape;14468;p34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9" name="Google Shape;14469;p34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0" name="Google Shape;14470;p34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1" name="Google Shape;14471;p34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2" name="Google Shape;14472;p34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3" name="Google Shape;14473;p34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4" name="Google Shape;14474;p34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5" name="Google Shape;14475;p34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6" name="Google Shape;14476;p34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7" name="Google Shape;14477;p34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8" name="Google Shape;14478;p34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9" name="Google Shape;14479;p34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0" name="Google Shape;14480;p34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1" name="Google Shape;14481;p34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2" name="Google Shape;14482;p34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3" name="Google Shape;14483;p34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4" name="Google Shape;14484;p34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5" name="Google Shape;14485;p34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86" name="Google Shape;14486;p34"/>
          <p:cNvSpPr/>
          <p:nvPr/>
        </p:nvSpPr>
        <p:spPr>
          <a:xfrm>
            <a:off x="334200" y="291775"/>
            <a:ext cx="8475600" cy="4562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87" name="Google Shape;14487;p34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488" name="Google Shape;14488;p34"/>
            <p:cNvCxnSpPr>
              <a:stCxn id="14489" idx="6"/>
              <a:endCxn id="14490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91" name="Google Shape;14491;p34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492" name="Google Shape;14492;p34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3" name="Google Shape;14493;p34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4" name="Google Shape;14494;p34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490" name="Google Shape;14490;p34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34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6" name="Google Shape;14496;p34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489" name="Google Shape;14489;p34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34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498" name="Google Shape;14498;p34"/>
            <p:cNvCxnSpPr>
              <a:stCxn id="14492" idx="3"/>
              <a:endCxn id="14489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"/>
          <p:cNvGrpSpPr/>
          <p:nvPr/>
        </p:nvGrpSpPr>
        <p:grpSpPr>
          <a:xfrm>
            <a:off x="4746291" y="539995"/>
            <a:ext cx="4063478" cy="4063513"/>
            <a:chOff x="2540241" y="539995"/>
            <a:chExt cx="4063478" cy="4063513"/>
          </a:xfrm>
        </p:grpSpPr>
        <p:grpSp>
          <p:nvGrpSpPr>
            <p:cNvPr id="1055" name="Google Shape;1055;p3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1056" name="Google Shape;1056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3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1313" name="Google Shape;1313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3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1570" name="Google Shape;1570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" name="Google Shape;1826;p3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1827" name="Google Shape;1827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3" name="Google Shape;2083;p3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2084" name="Google Shape;2084;p3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3"/>
          <p:cNvSpPr txBox="1">
            <a:spLocks noGrp="1"/>
          </p:cNvSpPr>
          <p:nvPr>
            <p:ph type="title"/>
          </p:nvPr>
        </p:nvSpPr>
        <p:spPr>
          <a:xfrm>
            <a:off x="1737425" y="1840200"/>
            <a:ext cx="5669100" cy="91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7" name="Google Shape;2097;p3"/>
          <p:cNvSpPr txBox="1">
            <a:spLocks noGrp="1"/>
          </p:cNvSpPr>
          <p:nvPr>
            <p:ph type="title" idx="2" hasCustomPrompt="1"/>
          </p:nvPr>
        </p:nvSpPr>
        <p:spPr>
          <a:xfrm>
            <a:off x="1116229" y="916561"/>
            <a:ext cx="22860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8" name="Google Shape;2098;p3"/>
          <p:cNvSpPr txBox="1">
            <a:spLocks noGrp="1"/>
          </p:cNvSpPr>
          <p:nvPr>
            <p:ph type="subTitle" idx="1"/>
          </p:nvPr>
        </p:nvSpPr>
        <p:spPr>
          <a:xfrm>
            <a:off x="1737475" y="2754600"/>
            <a:ext cx="5669100" cy="548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5" name="Google Shape;2625;p6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2626" name="Google Shape;2626;p6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2" name="Google Shape;2882;p6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0" rIns="3657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883" name="Google Shape;2883;p6"/>
          <p:cNvSpPr/>
          <p:nvPr/>
        </p:nvSpPr>
        <p:spPr>
          <a:xfrm>
            <a:off x="334200" y="949675"/>
            <a:ext cx="8475600" cy="39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5" name="Google Shape;2885;p7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2886" name="Google Shape;2886;p7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2" name="Google Shape;3142;p7"/>
          <p:cNvSpPr/>
          <p:nvPr/>
        </p:nvSpPr>
        <p:spPr>
          <a:xfrm>
            <a:off x="334200" y="949675"/>
            <a:ext cx="8475600" cy="39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7"/>
          <p:cNvSpPr txBox="1">
            <a:spLocks noGrp="1"/>
          </p:cNvSpPr>
          <p:nvPr>
            <p:ph type="body" idx="1"/>
          </p:nvPr>
        </p:nvSpPr>
        <p:spPr>
          <a:xfrm>
            <a:off x="720000" y="882725"/>
            <a:ext cx="3852000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44" name="Google Shape;3144;p7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0" rIns="3657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lt1"/>
        </a:solidFill>
        <a:effectLst/>
      </p:bgPr>
    </p:bg>
    <p:spTree>
      <p:nvGrpSpPr>
        <p:cNvPr id="1" name="Shape 5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7" name="Google Shape;5767;p15"/>
          <p:cNvGrpSpPr/>
          <p:nvPr/>
        </p:nvGrpSpPr>
        <p:grpSpPr>
          <a:xfrm rot="10800000" flipH="1">
            <a:off x="355191" y="539995"/>
            <a:ext cx="4063478" cy="4063513"/>
            <a:chOff x="2540241" y="539995"/>
            <a:chExt cx="4063478" cy="4063513"/>
          </a:xfrm>
        </p:grpSpPr>
        <p:grpSp>
          <p:nvGrpSpPr>
            <p:cNvPr id="5768" name="Google Shape;5768;p15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5769" name="Google Shape;5769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3" name="Google Shape;5773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4" name="Google Shape;5774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1" name="Google Shape;5841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2" name="Google Shape;5842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3" name="Google Shape;5843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4" name="Google Shape;5844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5" name="Google Shape;5845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6" name="Google Shape;5846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7" name="Google Shape;5847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8" name="Google Shape;5848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9" name="Google Shape;5849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0" name="Google Shape;5850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1" name="Google Shape;5851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2" name="Google Shape;5852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5" name="Google Shape;6025;p15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6026" name="Google Shape;6026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1" name="Google Shape;6271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2" name="Google Shape;6272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2" name="Google Shape;6282;p15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6283" name="Google Shape;6283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5" name="Google Shape;6315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6" name="Google Shape;6316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6359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7" name="Google Shape;6447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8" name="Google Shape;6448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0" name="Google Shape;6450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1" name="Google Shape;6451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5" name="Google Shape;6455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6" name="Google Shape;6456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7" name="Google Shape;6457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8" name="Google Shape;6458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9" name="Google Shape;6459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0" name="Google Shape;6460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1" name="Google Shape;6461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2" name="Google Shape;6462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8" name="Google Shape;6488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9" name="Google Shape;6489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1" name="Google Shape;6491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2" name="Google Shape;6492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7" name="Google Shape;6497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8" name="Google Shape;6498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9" name="Google Shape;6499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0" name="Google Shape;6500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8" name="Google Shape;6508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9" name="Google Shape;6509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8" name="Google Shape;6518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9" name="Google Shape;6519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7" name="Google Shape;6527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8" name="Google Shape;6528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9" name="Google Shape;6529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0" name="Google Shape;6530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5" name="Google Shape;6535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6" name="Google Shape;6536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8" name="Google Shape;6538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9" name="Google Shape;6539;p15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6540" name="Google Shape;6540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7" name="Google Shape;6547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8" name="Google Shape;6548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9" name="Google Shape;6549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2" name="Google Shape;6552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3" name="Google Shape;6553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4" name="Google Shape;6554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5" name="Google Shape;6555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8" name="Google Shape;6568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3" name="Google Shape;6573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4" name="Google Shape;6574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9" name="Google Shape;6579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0" name="Google Shape;6580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1" name="Google Shape;6641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2" name="Google Shape;6642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3" name="Google Shape;6643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4" name="Google Shape;6644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5" name="Google Shape;6645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4" name="Google Shape;6654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5" name="Google Shape;6655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4" name="Google Shape;6664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5" name="Google Shape;6665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0" name="Google Shape;6680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1" name="Google Shape;6681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2" name="Google Shape;6702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8" name="Google Shape;6708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9" name="Google Shape;6709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0" name="Google Shape;6710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1" name="Google Shape;6711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2" name="Google Shape;6712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3" name="Google Shape;6713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4" name="Google Shape;6714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5" name="Google Shape;6715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6" name="Google Shape;6716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7" name="Google Shape;6717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8" name="Google Shape;6718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9" name="Google Shape;6719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0" name="Google Shape;6720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1" name="Google Shape;6721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2" name="Google Shape;6722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3" name="Google Shape;6723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4" name="Google Shape;6724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5" name="Google Shape;6725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6" name="Google Shape;6726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7" name="Google Shape;6727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8" name="Google Shape;6728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9" name="Google Shape;6729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0" name="Google Shape;6730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1" name="Google Shape;6731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2" name="Google Shape;6732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3" name="Google Shape;6733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4" name="Google Shape;6734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5" name="Google Shape;6735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6" name="Google Shape;6736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7" name="Google Shape;6737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8" name="Google Shape;6738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9" name="Google Shape;6739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0" name="Google Shape;6740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1" name="Google Shape;6741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2" name="Google Shape;6742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3" name="Google Shape;6743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4" name="Google Shape;6744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5" name="Google Shape;6745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6" name="Google Shape;6746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7" name="Google Shape;6747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8" name="Google Shape;6748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9" name="Google Shape;6749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0" name="Google Shape;6750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1" name="Google Shape;6751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2" name="Google Shape;6752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3" name="Google Shape;6753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4" name="Google Shape;6754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5" name="Google Shape;6755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6" name="Google Shape;6756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7" name="Google Shape;6757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8" name="Google Shape;6758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9" name="Google Shape;6759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0" name="Google Shape;6760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1" name="Google Shape;6761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2" name="Google Shape;6762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3" name="Google Shape;6763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4" name="Google Shape;6764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5" name="Google Shape;6765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7" name="Google Shape;6767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8" name="Google Shape;6768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9" name="Google Shape;6769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0" name="Google Shape;6770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1" name="Google Shape;6771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2" name="Google Shape;6772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3" name="Google Shape;6773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4" name="Google Shape;6774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5" name="Google Shape;6775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6" name="Google Shape;6776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7" name="Google Shape;6777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8" name="Google Shape;6778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9" name="Google Shape;6779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0" name="Google Shape;6780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1" name="Google Shape;6781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2" name="Google Shape;6782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3" name="Google Shape;6783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3" name="Google Shape;6793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4" name="Google Shape;6794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5" name="Google Shape;6795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6" name="Google Shape;6796;p15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6797" name="Google Shape;6797;p15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8" name="Google Shape;6798;p15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9" name="Google Shape;6799;p15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0" name="Google Shape;6800;p15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01" name="Google Shape;6801;p15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15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15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15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15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15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15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15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9" name="Google Shape;6809;p15"/>
          <p:cNvSpPr txBox="1">
            <a:spLocks noGrp="1"/>
          </p:cNvSpPr>
          <p:nvPr>
            <p:ph type="title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10" name="Google Shape;6810;p15"/>
          <p:cNvSpPr txBox="1">
            <a:spLocks noGrp="1"/>
          </p:cNvSpPr>
          <p:nvPr>
            <p:ph type="title" idx="2" hasCustomPrompt="1"/>
          </p:nvPr>
        </p:nvSpPr>
        <p:spPr>
          <a:xfrm>
            <a:off x="6026090" y="917000"/>
            <a:ext cx="2651700" cy="13899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11" name="Google Shape;6811;p15"/>
          <p:cNvSpPr txBox="1">
            <a:spLocks noGrp="1"/>
          </p:cNvSpPr>
          <p:nvPr>
            <p:ph type="subTitle" idx="1"/>
          </p:nvPr>
        </p:nvSpPr>
        <p:spPr>
          <a:xfrm>
            <a:off x="1737300" y="2708850"/>
            <a:ext cx="5669400" cy="640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lt1"/>
        </a:solidFill>
        <a:effectLst/>
      </p:bgPr>
    </p:bg>
    <p:spTree>
      <p:nvGrpSpPr>
        <p:cNvPr id="1" name="Shape 6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3" name="Google Shape;6813;p16"/>
          <p:cNvGrpSpPr/>
          <p:nvPr/>
        </p:nvGrpSpPr>
        <p:grpSpPr>
          <a:xfrm>
            <a:off x="2540241" y="808815"/>
            <a:ext cx="4063478" cy="4063513"/>
            <a:chOff x="2540241" y="539995"/>
            <a:chExt cx="4063478" cy="4063513"/>
          </a:xfrm>
        </p:grpSpPr>
        <p:grpSp>
          <p:nvGrpSpPr>
            <p:cNvPr id="6814" name="Google Shape;6814;p16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6815" name="Google Shape;6815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7" name="Google Shape;6817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8" name="Google Shape;6818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0" name="Google Shape;6820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1" name="Google Shape;6821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2" name="Google Shape;6822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3" name="Google Shape;6823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4" name="Google Shape;6824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5" name="Google Shape;6825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6" name="Google Shape;6826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7" name="Google Shape;6827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8" name="Google Shape;6828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8" name="Google Shape;6838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3" name="Google Shape;6843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4" name="Google Shape;6844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8" name="Google Shape;6848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9" name="Google Shape;6849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7" name="Google Shape;6857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9" name="Google Shape;6859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0" name="Google Shape;6860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71" name="Google Shape;7071;p16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7072" name="Google Shape;7072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7" name="Google Shape;7107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8" name="Google Shape;7108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9" name="Google Shape;7159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7180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7209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6" name="Google Shape;7236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7" name="Google Shape;7237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8" name="Google Shape;7238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9" name="Google Shape;7239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0" name="Google Shape;7240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1" name="Google Shape;7241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7242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3" name="Google Shape;7243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4" name="Google Shape;7244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7245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7246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7247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4" name="Google Shape;7254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5" name="Google Shape;7255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6" name="Google Shape;7256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7" name="Google Shape;7257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8" name="Google Shape;7258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9" name="Google Shape;7259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0" name="Google Shape;7260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1" name="Google Shape;7261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7262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7263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7264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7265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6" name="Google Shape;7266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7267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8" name="Google Shape;7268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9" name="Google Shape;7269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7270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1" name="Google Shape;7271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2" name="Google Shape;7272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3" name="Google Shape;7273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4" name="Google Shape;7274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5" name="Google Shape;7275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6" name="Google Shape;7276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7" name="Google Shape;7277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8" name="Google Shape;7278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9" name="Google Shape;7279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0" name="Google Shape;7280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1" name="Google Shape;7281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2" name="Google Shape;7282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3" name="Google Shape;7283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4" name="Google Shape;7284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5" name="Google Shape;7285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6" name="Google Shape;7286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7" name="Google Shape;7287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8" name="Google Shape;7288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9" name="Google Shape;7289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0" name="Google Shape;7290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1" name="Google Shape;7291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2" name="Google Shape;7292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3" name="Google Shape;7293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4" name="Google Shape;7294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5" name="Google Shape;7295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6" name="Google Shape;7296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7" name="Google Shape;7297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8" name="Google Shape;7298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9" name="Google Shape;7299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0" name="Google Shape;7300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7" name="Google Shape;7307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8" name="Google Shape;7308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4" name="Google Shape;7324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6" name="Google Shape;7326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7" name="Google Shape;7327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8" name="Google Shape;7328;p16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7329" name="Google Shape;7329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2" name="Google Shape;7332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3" name="Google Shape;7333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9" name="Google Shape;7339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0" name="Google Shape;7340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1" name="Google Shape;7341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2" name="Google Shape;7342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3" name="Google Shape;7343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4" name="Google Shape;7344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5" name="Google Shape;7345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6" name="Google Shape;7346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7" name="Google Shape;7347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8" name="Google Shape;7348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9" name="Google Shape;7349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0" name="Google Shape;7350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1" name="Google Shape;7351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2" name="Google Shape;7352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3" name="Google Shape;7353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4" name="Google Shape;7354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5" name="Google Shape;7355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6" name="Google Shape;7356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7" name="Google Shape;7357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8" name="Google Shape;7358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9" name="Google Shape;7359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0" name="Google Shape;7360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1" name="Google Shape;7361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2" name="Google Shape;7362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3" name="Google Shape;7363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4" name="Google Shape;7364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5" name="Google Shape;7365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6" name="Google Shape;7366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7" name="Google Shape;7367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8" name="Google Shape;7368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9" name="Google Shape;7369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0" name="Google Shape;7370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1" name="Google Shape;7371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2" name="Google Shape;7372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3" name="Google Shape;7373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4" name="Google Shape;7374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5" name="Google Shape;7375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6" name="Google Shape;7376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7" name="Google Shape;7377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8" name="Google Shape;7378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9" name="Google Shape;7379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0" name="Google Shape;7380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1" name="Google Shape;7381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2" name="Google Shape;7382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3" name="Google Shape;7383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4" name="Google Shape;7384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7" name="Google Shape;7387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8" name="Google Shape;7388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3" name="Google Shape;7403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4" name="Google Shape;7404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2" name="Google Shape;7412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3" name="Google Shape;7413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4" name="Google Shape;7414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6" name="Google Shape;7416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7" name="Google Shape;7417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8" name="Google Shape;7418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9" name="Google Shape;7419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0" name="Google Shape;7420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1" name="Google Shape;7421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2" name="Google Shape;7422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3" name="Google Shape;7423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4" name="Google Shape;7424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5" name="Google Shape;7425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6" name="Google Shape;7426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7" name="Google Shape;7427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8" name="Google Shape;7428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9" name="Google Shape;7429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0" name="Google Shape;7430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1" name="Google Shape;7431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2" name="Google Shape;7432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3" name="Google Shape;7433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4" name="Google Shape;7434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5" name="Google Shape;7435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6" name="Google Shape;7436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7" name="Google Shape;7437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8" name="Google Shape;7438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9" name="Google Shape;7439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0" name="Google Shape;7440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1" name="Google Shape;7441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2" name="Google Shape;7442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3" name="Google Shape;7443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4" name="Google Shape;7444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5" name="Google Shape;7445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6" name="Google Shape;7446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3" name="Google Shape;7463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4" name="Google Shape;7464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5" name="Google Shape;7465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6" name="Google Shape;7466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9" name="Google Shape;7479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0" name="Google Shape;7480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1" name="Google Shape;7481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2" name="Google Shape;7482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3" name="Google Shape;7483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4" name="Google Shape;7484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5" name="Google Shape;7485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6" name="Google Shape;7486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7" name="Google Shape;7487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8" name="Google Shape;7488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9" name="Google Shape;7489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0" name="Google Shape;7490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1" name="Google Shape;7491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2" name="Google Shape;7492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3" name="Google Shape;7493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4" name="Google Shape;7494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5" name="Google Shape;7495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6" name="Google Shape;7496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7" name="Google Shape;7497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8" name="Google Shape;7498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9" name="Google Shape;7499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0" name="Google Shape;7500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1" name="Google Shape;7501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2" name="Google Shape;7502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3" name="Google Shape;7503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4" name="Google Shape;7504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5" name="Google Shape;7505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6" name="Google Shape;7506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7" name="Google Shape;7507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8" name="Google Shape;7508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9" name="Google Shape;7509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0" name="Google Shape;7510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1" name="Google Shape;7511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2" name="Google Shape;7512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3" name="Google Shape;7513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4" name="Google Shape;7514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5" name="Google Shape;7515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6" name="Google Shape;7516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7" name="Google Shape;7517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8" name="Google Shape;7518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9" name="Google Shape;7519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0" name="Google Shape;7520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1" name="Google Shape;7521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2" name="Google Shape;7522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3" name="Google Shape;7523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4" name="Google Shape;7524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5" name="Google Shape;7525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6" name="Google Shape;7526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7" name="Google Shape;7527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8" name="Google Shape;7528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9" name="Google Shape;7529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0" name="Google Shape;7530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1" name="Google Shape;7531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2" name="Google Shape;7532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3" name="Google Shape;7533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4" name="Google Shape;7534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5" name="Google Shape;7535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6" name="Google Shape;7536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7" name="Google Shape;7537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8" name="Google Shape;7538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9" name="Google Shape;7539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0" name="Google Shape;7540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1" name="Google Shape;7541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2" name="Google Shape;7542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3" name="Google Shape;7543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4" name="Google Shape;7544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5" name="Google Shape;7545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6" name="Google Shape;7546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7" name="Google Shape;7547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8" name="Google Shape;7548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9" name="Google Shape;7549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0" name="Google Shape;7550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1" name="Google Shape;7551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2" name="Google Shape;7552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3" name="Google Shape;7553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4" name="Google Shape;7554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5" name="Google Shape;7555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9" name="Google Shape;7559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0" name="Google Shape;7560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2" name="Google Shape;7562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3" name="Google Shape;7563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4" name="Google Shape;7564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5" name="Google Shape;7565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5" name="Google Shape;7585;p16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7586" name="Google Shape;7586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4" name="Google Shape;7594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5" name="Google Shape;7595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6" name="Google Shape;7596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7" name="Google Shape;7597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8" name="Google Shape;7598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9" name="Google Shape;7599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0" name="Google Shape;7600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1" name="Google Shape;7601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2" name="Google Shape;7602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3" name="Google Shape;7603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4" name="Google Shape;7604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5" name="Google Shape;7605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6" name="Google Shape;7606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7" name="Google Shape;7607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8" name="Google Shape;7608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9" name="Google Shape;7609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0" name="Google Shape;7610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1" name="Google Shape;7611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2" name="Google Shape;7612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3" name="Google Shape;7613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4" name="Google Shape;7614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5" name="Google Shape;7615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6" name="Google Shape;7616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9" name="Google Shape;7629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0" name="Google Shape;7630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1" name="Google Shape;7631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2" name="Google Shape;7632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3" name="Google Shape;7633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7" name="Google Shape;7637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8" name="Google Shape;7638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9" name="Google Shape;7639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0" name="Google Shape;7640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1" name="Google Shape;7641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1" name="Google Shape;7661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2" name="Google Shape;7662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3" name="Google Shape;7663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4" name="Google Shape;7664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5" name="Google Shape;7665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6" name="Google Shape;7666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7" name="Google Shape;7667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8" name="Google Shape;7668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9" name="Google Shape;7669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0" name="Google Shape;7670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2" name="Google Shape;7672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3" name="Google Shape;7673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4" name="Google Shape;7674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5" name="Google Shape;7675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6" name="Google Shape;7676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7" name="Google Shape;7677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8" name="Google Shape;7678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1" name="Google Shape;7681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2" name="Google Shape;7682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3" name="Google Shape;7683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4" name="Google Shape;7684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5" name="Google Shape;7685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6" name="Google Shape;7686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7" name="Google Shape;7697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8" name="Google Shape;7698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7" name="Google Shape;7707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8" name="Google Shape;7708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9" name="Google Shape;7709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0" name="Google Shape;7710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1" name="Google Shape;7711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2" name="Google Shape;7712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3" name="Google Shape;7713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4" name="Google Shape;7714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5" name="Google Shape;7715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6" name="Google Shape;7716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7" name="Google Shape;7717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8" name="Google Shape;7718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9" name="Google Shape;7719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0" name="Google Shape;7720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1" name="Google Shape;7721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2" name="Google Shape;7722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3" name="Google Shape;7723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4" name="Google Shape;7724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5" name="Google Shape;7725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6" name="Google Shape;7726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7" name="Google Shape;7727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8" name="Google Shape;7728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9" name="Google Shape;7729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0" name="Google Shape;7730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1" name="Google Shape;7731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2" name="Google Shape;7732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3" name="Google Shape;7733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4" name="Google Shape;7734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5" name="Google Shape;7735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6" name="Google Shape;7736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7" name="Google Shape;7737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8" name="Google Shape;7738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9" name="Google Shape;7739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0" name="Google Shape;7740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1" name="Google Shape;7741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2" name="Google Shape;7742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3" name="Google Shape;7743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4" name="Google Shape;7744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5" name="Google Shape;7745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6" name="Google Shape;7746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7" name="Google Shape;7747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8" name="Google Shape;7748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9" name="Google Shape;7749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0" name="Google Shape;7750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1" name="Google Shape;7751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2" name="Google Shape;7752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3" name="Google Shape;7753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4" name="Google Shape;7754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5" name="Google Shape;7755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6" name="Google Shape;7756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7" name="Google Shape;7757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8" name="Google Shape;7758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9" name="Google Shape;7759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0" name="Google Shape;7760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1" name="Google Shape;7761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2" name="Google Shape;7762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3" name="Google Shape;7763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4" name="Google Shape;7764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5" name="Google Shape;7765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6" name="Google Shape;7766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7" name="Google Shape;7767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8" name="Google Shape;7768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9" name="Google Shape;7769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0" name="Google Shape;7770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1" name="Google Shape;7771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2" name="Google Shape;7772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3" name="Google Shape;7773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4" name="Google Shape;7774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5" name="Google Shape;7775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6" name="Google Shape;7776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7" name="Google Shape;7777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8" name="Google Shape;7778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9" name="Google Shape;7779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0" name="Google Shape;7780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1" name="Google Shape;7781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2" name="Google Shape;7782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3" name="Google Shape;7783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4" name="Google Shape;7784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5" name="Google Shape;7785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6" name="Google Shape;7786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7" name="Google Shape;7787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8" name="Google Shape;7788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9" name="Google Shape;7789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0" name="Google Shape;7790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1" name="Google Shape;7791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2" name="Google Shape;7792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3" name="Google Shape;7793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4" name="Google Shape;7794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5" name="Google Shape;7795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6" name="Google Shape;7796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7" name="Google Shape;7797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8" name="Google Shape;7798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9" name="Google Shape;7799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0" name="Google Shape;7800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1" name="Google Shape;7801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2" name="Google Shape;7802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3" name="Google Shape;7803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4" name="Google Shape;7804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5" name="Google Shape;7805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6" name="Google Shape;7806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7" name="Google Shape;7807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8" name="Google Shape;7808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9" name="Google Shape;7809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0" name="Google Shape;7810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1" name="Google Shape;7811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2" name="Google Shape;7812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3" name="Google Shape;7813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4" name="Google Shape;7814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5" name="Google Shape;7815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6" name="Google Shape;7816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7" name="Google Shape;7817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8" name="Google Shape;7818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9" name="Google Shape;7819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0" name="Google Shape;7820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1" name="Google Shape;7821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2" name="Google Shape;7822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3" name="Google Shape;7823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4" name="Google Shape;7824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5" name="Google Shape;7825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6" name="Google Shape;7826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7" name="Google Shape;7827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8" name="Google Shape;7828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9" name="Google Shape;7829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0" name="Google Shape;7830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1" name="Google Shape;7831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2" name="Google Shape;7832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3" name="Google Shape;7833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4" name="Google Shape;7834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5" name="Google Shape;7835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6" name="Google Shape;7836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7" name="Google Shape;7837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8" name="Google Shape;7838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9" name="Google Shape;7839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0" name="Google Shape;7840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1" name="Google Shape;7841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2" name="Google Shape;7842;p16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7843" name="Google Shape;7843;p16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4" name="Google Shape;7844;p16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5" name="Google Shape;7845;p16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6" name="Google Shape;7846;p16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7" name="Google Shape;7847;p16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16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16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16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16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rgbClr val="1E8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16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16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16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5" name="Google Shape;7855;p16"/>
          <p:cNvSpPr txBox="1">
            <a:spLocks noGrp="1"/>
          </p:cNvSpPr>
          <p:nvPr>
            <p:ph type="title" hasCustomPrompt="1"/>
          </p:nvPr>
        </p:nvSpPr>
        <p:spPr>
          <a:xfrm>
            <a:off x="1737375" y="781768"/>
            <a:ext cx="5669400" cy="137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56" name="Google Shape;7856;p16"/>
          <p:cNvSpPr txBox="1">
            <a:spLocks noGrp="1"/>
          </p:cNvSpPr>
          <p:nvPr>
            <p:ph type="subTitle" idx="1"/>
          </p:nvPr>
        </p:nvSpPr>
        <p:spPr>
          <a:xfrm>
            <a:off x="1737300" y="2708850"/>
            <a:ext cx="5669400" cy="640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7" name="Google Shape;7857;p16"/>
          <p:cNvSpPr txBox="1">
            <a:spLocks noGrp="1"/>
          </p:cNvSpPr>
          <p:nvPr>
            <p:ph type="title" idx="2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7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9" name="Google Shape;7859;p17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7860" name="Google Shape;7860;p17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17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17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17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17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17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17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17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17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17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17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17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17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17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17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17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17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17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17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17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17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17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17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17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17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17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17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17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17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17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17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17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17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17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17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17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17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17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17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17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17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17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17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17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17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17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17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17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17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17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17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17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17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17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17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17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17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17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17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17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17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17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17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17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17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17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17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17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17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17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17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17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17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17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17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17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17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17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17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17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17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17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17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17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17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17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17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17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17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17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17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17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17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17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17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17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17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17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17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17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17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17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17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17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17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17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17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17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17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17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17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17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17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17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17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17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17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17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17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17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17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17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17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17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17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17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17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17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17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17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17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17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17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17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17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17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17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17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17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17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17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17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17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17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17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17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17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17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17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17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17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17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17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17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17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17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17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17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17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17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17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17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17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17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17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17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17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17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17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17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17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17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17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17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17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17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17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17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17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17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17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17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17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17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17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17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17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17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17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17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17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17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17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17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17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17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17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17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17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17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17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17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17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17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17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17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17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17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17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17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17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17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17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17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17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17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17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17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17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17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17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17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17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17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17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17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17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17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17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17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17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17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17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17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17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17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17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17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17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17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17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17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17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17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17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17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17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17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17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17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17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17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17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17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17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17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6" name="Google Shape;8116;p17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17" name="Google Shape;8117;p17"/>
          <p:cNvSpPr txBox="1">
            <a:spLocks noGrp="1"/>
          </p:cNvSpPr>
          <p:nvPr>
            <p:ph type="title" idx="2" hasCustomPrompt="1"/>
          </p:nvPr>
        </p:nvSpPr>
        <p:spPr>
          <a:xfrm>
            <a:off x="567600" y="122557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18" name="Google Shape;8118;p17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19" name="Google Shape;8119;p17"/>
          <p:cNvSpPr txBox="1">
            <a:spLocks noGrp="1"/>
          </p:cNvSpPr>
          <p:nvPr>
            <p:ph type="title" idx="3"/>
          </p:nvPr>
        </p:nvSpPr>
        <p:spPr>
          <a:xfrm>
            <a:off x="4766400" y="1742775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20" name="Google Shape;8120;p17"/>
          <p:cNvSpPr txBox="1">
            <a:spLocks noGrp="1"/>
          </p:cNvSpPr>
          <p:nvPr>
            <p:ph type="title" idx="4" hasCustomPrompt="1"/>
          </p:nvPr>
        </p:nvSpPr>
        <p:spPr>
          <a:xfrm>
            <a:off x="4614000" y="122557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21" name="Google Shape;8121;p17"/>
          <p:cNvSpPr txBox="1">
            <a:spLocks noGrp="1"/>
          </p:cNvSpPr>
          <p:nvPr>
            <p:ph type="subTitle" idx="5"/>
          </p:nvPr>
        </p:nvSpPr>
        <p:spPr>
          <a:xfrm>
            <a:off x="4766400" y="2270475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2" name="Google Shape;8122;p17"/>
          <p:cNvSpPr txBox="1">
            <a:spLocks noGrp="1"/>
          </p:cNvSpPr>
          <p:nvPr>
            <p:ph type="title" idx="6"/>
          </p:nvPr>
        </p:nvSpPr>
        <p:spPr>
          <a:xfrm>
            <a:off x="720000" y="3588700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23" name="Google Shape;8123;p17"/>
          <p:cNvSpPr txBox="1">
            <a:spLocks noGrp="1"/>
          </p:cNvSpPr>
          <p:nvPr>
            <p:ph type="title" idx="7" hasCustomPrompt="1"/>
          </p:nvPr>
        </p:nvSpPr>
        <p:spPr>
          <a:xfrm>
            <a:off x="567600" y="307172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24" name="Google Shape;8124;p17"/>
          <p:cNvSpPr txBox="1">
            <a:spLocks noGrp="1"/>
          </p:cNvSpPr>
          <p:nvPr>
            <p:ph type="subTitle" idx="8"/>
          </p:nvPr>
        </p:nvSpPr>
        <p:spPr>
          <a:xfrm>
            <a:off x="720000" y="4116400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5" name="Google Shape;8125;p17"/>
          <p:cNvSpPr txBox="1">
            <a:spLocks noGrp="1"/>
          </p:cNvSpPr>
          <p:nvPr>
            <p:ph type="title" idx="9"/>
          </p:nvPr>
        </p:nvSpPr>
        <p:spPr>
          <a:xfrm>
            <a:off x="4766400" y="3588700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26" name="Google Shape;8126;p17"/>
          <p:cNvSpPr txBox="1">
            <a:spLocks noGrp="1"/>
          </p:cNvSpPr>
          <p:nvPr>
            <p:ph type="title" idx="13" hasCustomPrompt="1"/>
          </p:nvPr>
        </p:nvSpPr>
        <p:spPr>
          <a:xfrm>
            <a:off x="4614000" y="307172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27" name="Google Shape;8127;p17"/>
          <p:cNvSpPr txBox="1">
            <a:spLocks noGrp="1"/>
          </p:cNvSpPr>
          <p:nvPr>
            <p:ph type="subTitle" idx="14"/>
          </p:nvPr>
        </p:nvSpPr>
        <p:spPr>
          <a:xfrm>
            <a:off x="4766400" y="4116400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8" name="Google Shape;8128;p17"/>
          <p:cNvSpPr txBox="1">
            <a:spLocks noGrp="1"/>
          </p:cNvSpPr>
          <p:nvPr>
            <p:ph type="title" idx="15"/>
          </p:nvPr>
        </p:nvSpPr>
        <p:spPr>
          <a:xfrm>
            <a:off x="334175" y="291775"/>
            <a:ext cx="8475600" cy="657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0" rIns="3657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4" name="Google Shape;14204;p33"/>
          <p:cNvGrpSpPr/>
          <p:nvPr/>
        </p:nvGrpSpPr>
        <p:grpSpPr>
          <a:xfrm rot="10800000">
            <a:off x="8345954" y="157487"/>
            <a:ext cx="680119" cy="621701"/>
            <a:chOff x="6804422" y="-316297"/>
            <a:chExt cx="680119" cy="621701"/>
          </a:xfrm>
        </p:grpSpPr>
        <p:cxnSp>
          <p:nvCxnSpPr>
            <p:cNvPr id="14205" name="Google Shape;14205;p33"/>
            <p:cNvCxnSpPr>
              <a:stCxn id="14206" idx="5"/>
            </p:cNvCxnSpPr>
            <p:nvPr/>
          </p:nvCxnSpPr>
          <p:spPr>
            <a:xfrm>
              <a:off x="6966996" y="-100689"/>
              <a:ext cx="12300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7" name="Google Shape;14207;p33"/>
            <p:cNvCxnSpPr>
              <a:stCxn id="14208" idx="6"/>
            </p:cNvCxnSpPr>
            <p:nvPr/>
          </p:nvCxnSpPr>
          <p:spPr>
            <a:xfrm>
              <a:off x="7184362" y="156731"/>
              <a:ext cx="174000" cy="5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09" name="Google Shape;14209;p33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4206" name="Google Shape;14206;p3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3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11" name="Google Shape;14211;p33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4212" name="Google Shape;14212;p3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3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14" name="Google Shape;14214;p33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4208" name="Google Shape;14208;p3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3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16" name="Google Shape;14216;p33"/>
          <p:cNvGrpSpPr/>
          <p:nvPr/>
        </p:nvGrpSpPr>
        <p:grpSpPr>
          <a:xfrm rot="1800044">
            <a:off x="243446" y="4282080"/>
            <a:ext cx="680105" cy="621687"/>
            <a:chOff x="6804422" y="-316297"/>
            <a:chExt cx="680119" cy="621701"/>
          </a:xfrm>
        </p:grpSpPr>
        <p:cxnSp>
          <p:nvCxnSpPr>
            <p:cNvPr id="14217" name="Google Shape;14217;p33"/>
            <p:cNvCxnSpPr>
              <a:stCxn id="14218" idx="5"/>
            </p:cNvCxnSpPr>
            <p:nvPr/>
          </p:nvCxnSpPr>
          <p:spPr>
            <a:xfrm rot="-1793934">
              <a:off x="7021575" y="-119028"/>
              <a:ext cx="13842" cy="22177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9" name="Google Shape;14219;p33"/>
            <p:cNvCxnSpPr>
              <a:stCxn id="14220" idx="6"/>
            </p:cNvCxnSpPr>
            <p:nvPr/>
          </p:nvCxnSpPr>
          <p:spPr>
            <a:xfrm rot="-1801102">
              <a:off x="7209147" y="116632"/>
              <a:ext cx="124731" cy="13239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21" name="Google Shape;14221;p33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4218" name="Google Shape;14218;p3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3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3" name="Google Shape;14223;p33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4224" name="Google Shape;14224;p3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3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6" name="Google Shape;14226;p33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4220" name="Google Shape;14220;p3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3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1" r:id="rId6"/>
    <p:sldLayoutId id="2147483662" r:id="rId7"/>
    <p:sldLayoutId id="2147483663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9" name="Google Shape;14509;p38"/>
          <p:cNvSpPr txBox="1">
            <a:spLocks noGrp="1"/>
          </p:cNvSpPr>
          <p:nvPr>
            <p:ph type="ctrTitle"/>
          </p:nvPr>
        </p:nvSpPr>
        <p:spPr>
          <a:xfrm>
            <a:off x="339125" y="1902300"/>
            <a:ext cx="8470500" cy="125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Predictor of Acid Dissociation Constants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510" name="Google Shape;14510;p38"/>
          <p:cNvSpPr txBox="1">
            <a:spLocks noGrp="1"/>
          </p:cNvSpPr>
          <p:nvPr>
            <p:ph type="subTitle" idx="1"/>
          </p:nvPr>
        </p:nvSpPr>
        <p:spPr>
          <a:xfrm>
            <a:off x="2471850" y="3158100"/>
            <a:ext cx="4200300" cy="409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09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Cristian Crișan</a:t>
            </a:r>
            <a:endParaRPr sz="20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12" name="Google Shape;14512;p38"/>
          <p:cNvGrpSpPr/>
          <p:nvPr/>
        </p:nvGrpSpPr>
        <p:grpSpPr>
          <a:xfrm rot="10800000">
            <a:off x="8422062" y="309796"/>
            <a:ext cx="680167" cy="621792"/>
            <a:chOff x="6804466" y="-316297"/>
            <a:chExt cx="680167" cy="621792"/>
          </a:xfrm>
        </p:grpSpPr>
        <p:cxnSp>
          <p:nvCxnSpPr>
            <p:cNvPr id="14513" name="Google Shape;14513;p38"/>
            <p:cNvCxnSpPr>
              <a:stCxn id="14514" idx="5"/>
              <a:endCxn id="14515" idx="1"/>
            </p:cNvCxnSpPr>
            <p:nvPr/>
          </p:nvCxnSpPr>
          <p:spPr>
            <a:xfrm>
              <a:off x="6966929" y="-100831"/>
              <a:ext cx="12300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6" name="Google Shape;14516;p38"/>
            <p:cNvCxnSpPr>
              <a:stCxn id="14517" idx="6"/>
              <a:endCxn id="14518" idx="2"/>
            </p:cNvCxnSpPr>
            <p:nvPr/>
          </p:nvCxnSpPr>
          <p:spPr>
            <a:xfrm>
              <a:off x="7184439" y="156868"/>
              <a:ext cx="174000" cy="5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19" name="Google Shape;14519;p38"/>
            <p:cNvGrpSpPr/>
            <p:nvPr/>
          </p:nvGrpSpPr>
          <p:grpSpPr>
            <a:xfrm>
              <a:off x="6804466" y="-316297"/>
              <a:ext cx="252434" cy="252434"/>
              <a:chOff x="6804466" y="-316297"/>
              <a:chExt cx="252434" cy="252434"/>
            </a:xfrm>
          </p:grpSpPr>
          <p:sp>
            <p:nvSpPr>
              <p:cNvPr id="14514" name="Google Shape;14514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1" name="Google Shape;14521;p38"/>
            <p:cNvGrpSpPr/>
            <p:nvPr/>
          </p:nvGrpSpPr>
          <p:grpSpPr>
            <a:xfrm>
              <a:off x="7291941" y="112804"/>
              <a:ext cx="192691" cy="192691"/>
              <a:chOff x="7291941" y="112804"/>
              <a:chExt cx="192691" cy="192691"/>
            </a:xfrm>
          </p:grpSpPr>
          <p:sp>
            <p:nvSpPr>
              <p:cNvPr id="14522" name="Google Shape;14522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4" name="Google Shape;14524;p38"/>
            <p:cNvGrpSpPr/>
            <p:nvPr/>
          </p:nvGrpSpPr>
          <p:grpSpPr>
            <a:xfrm>
              <a:off x="6969033" y="-17269"/>
              <a:ext cx="259696" cy="259696"/>
              <a:chOff x="6969033" y="-17269"/>
              <a:chExt cx="259696" cy="259696"/>
            </a:xfrm>
          </p:grpSpPr>
          <p:sp>
            <p:nvSpPr>
              <p:cNvPr id="14517" name="Google Shape;14517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26" name="Google Shape;14526;p38"/>
          <p:cNvGrpSpPr/>
          <p:nvPr/>
        </p:nvGrpSpPr>
        <p:grpSpPr>
          <a:xfrm>
            <a:off x="339129" y="309806"/>
            <a:ext cx="1348426" cy="1070861"/>
            <a:chOff x="343354" y="291781"/>
            <a:chExt cx="1348426" cy="1070861"/>
          </a:xfrm>
        </p:grpSpPr>
        <p:cxnSp>
          <p:nvCxnSpPr>
            <p:cNvPr id="14527" name="Google Shape;14527;p38"/>
            <p:cNvCxnSpPr/>
            <p:nvPr/>
          </p:nvCxnSpPr>
          <p:spPr>
            <a:xfrm flipH="1">
              <a:off x="564642" y="847623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8" name="Google Shape;14528;p38"/>
            <p:cNvCxnSpPr>
              <a:stCxn id="14529" idx="6"/>
              <a:endCxn id="14530" idx="2"/>
            </p:cNvCxnSpPr>
            <p:nvPr/>
          </p:nvCxnSpPr>
          <p:spPr>
            <a:xfrm flipH="1">
              <a:off x="439781" y="1041798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31" name="Google Shape;14531;p38"/>
            <p:cNvGrpSpPr/>
            <p:nvPr/>
          </p:nvGrpSpPr>
          <p:grpSpPr>
            <a:xfrm rot="5400000">
              <a:off x="752993" y="639922"/>
              <a:ext cx="530363" cy="530363"/>
              <a:chOff x="6804466" y="-316297"/>
              <a:chExt cx="252434" cy="252434"/>
            </a:xfrm>
          </p:grpSpPr>
          <p:sp>
            <p:nvSpPr>
              <p:cNvPr id="14532" name="Google Shape;14532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4" name="Google Shape;14534;p38"/>
            <p:cNvGrpSpPr/>
            <p:nvPr/>
          </p:nvGrpSpPr>
          <p:grpSpPr>
            <a:xfrm rot="5400000">
              <a:off x="343354" y="1149300"/>
              <a:ext cx="192691" cy="192691"/>
              <a:chOff x="7291941" y="112804"/>
              <a:chExt cx="192691" cy="192691"/>
            </a:xfrm>
          </p:grpSpPr>
          <p:sp>
            <p:nvSpPr>
              <p:cNvPr id="14535" name="Google Shape;14535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7" name="Google Shape;14537;p38"/>
            <p:cNvGrpSpPr/>
            <p:nvPr/>
          </p:nvGrpSpPr>
          <p:grpSpPr>
            <a:xfrm rot="5400000">
              <a:off x="406422" y="826392"/>
              <a:ext cx="259696" cy="259696"/>
              <a:chOff x="6969033" y="-17269"/>
              <a:chExt cx="259696" cy="259696"/>
            </a:xfrm>
          </p:grpSpPr>
          <p:sp>
            <p:nvSpPr>
              <p:cNvPr id="14529" name="Google Shape;14529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9" name="Google Shape;14539;p38"/>
            <p:cNvGrpSpPr/>
            <p:nvPr/>
          </p:nvGrpSpPr>
          <p:grpSpPr>
            <a:xfrm rot="5400000">
              <a:off x="1326029" y="996891"/>
              <a:ext cx="365751" cy="365751"/>
              <a:chOff x="6804466" y="-316297"/>
              <a:chExt cx="252434" cy="252434"/>
            </a:xfrm>
          </p:grpSpPr>
          <p:sp>
            <p:nvSpPr>
              <p:cNvPr id="14540" name="Google Shape;14540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42" name="Google Shape;14542;p38"/>
            <p:cNvCxnSpPr>
              <a:stCxn id="14532" idx="0"/>
              <a:endCxn id="14540" idx="4"/>
            </p:cNvCxnSpPr>
            <p:nvPr/>
          </p:nvCxnSpPr>
          <p:spPr>
            <a:xfrm>
              <a:off x="1204615" y="983845"/>
              <a:ext cx="1758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43" name="Google Shape;14543;p38"/>
            <p:cNvGrpSpPr/>
            <p:nvPr/>
          </p:nvGrpSpPr>
          <p:grpSpPr>
            <a:xfrm rot="5400000">
              <a:off x="1055710" y="291781"/>
              <a:ext cx="274320" cy="274320"/>
              <a:chOff x="6804466" y="-316297"/>
              <a:chExt cx="252434" cy="252434"/>
            </a:xfrm>
          </p:grpSpPr>
          <p:sp>
            <p:nvSpPr>
              <p:cNvPr id="14544" name="Google Shape;14544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46" name="Google Shape;14546;p38"/>
            <p:cNvCxnSpPr>
              <a:stCxn id="14532" idx="2"/>
              <a:endCxn id="14544" idx="6"/>
            </p:cNvCxnSpPr>
            <p:nvPr/>
          </p:nvCxnSpPr>
          <p:spPr>
            <a:xfrm rot="10800000" flipH="1">
              <a:off x="1096916" y="525464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547" name="Google Shape;14547;p38"/>
          <p:cNvGrpSpPr/>
          <p:nvPr/>
        </p:nvGrpSpPr>
        <p:grpSpPr>
          <a:xfrm rot="1800044">
            <a:off x="530588" y="3994978"/>
            <a:ext cx="680152" cy="621778"/>
            <a:chOff x="6804466" y="-316297"/>
            <a:chExt cx="680167" cy="621792"/>
          </a:xfrm>
        </p:grpSpPr>
        <p:cxnSp>
          <p:nvCxnSpPr>
            <p:cNvPr id="14548" name="Google Shape;14548;p38"/>
            <p:cNvCxnSpPr>
              <a:stCxn id="14549" idx="5"/>
              <a:endCxn id="14550" idx="1"/>
            </p:cNvCxnSpPr>
            <p:nvPr/>
          </p:nvCxnSpPr>
          <p:spPr>
            <a:xfrm rot="-1793934">
              <a:off x="7021508" y="-119170"/>
              <a:ext cx="13842" cy="22177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1" name="Google Shape;14551;p38"/>
            <p:cNvCxnSpPr>
              <a:stCxn id="14552" idx="6"/>
              <a:endCxn id="14553" idx="2"/>
            </p:cNvCxnSpPr>
            <p:nvPr/>
          </p:nvCxnSpPr>
          <p:spPr>
            <a:xfrm rot="-1801102">
              <a:off x="7209223" y="116770"/>
              <a:ext cx="124731" cy="13239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54" name="Google Shape;14554;p38"/>
            <p:cNvGrpSpPr/>
            <p:nvPr/>
          </p:nvGrpSpPr>
          <p:grpSpPr>
            <a:xfrm>
              <a:off x="6804466" y="-316297"/>
              <a:ext cx="252434" cy="252434"/>
              <a:chOff x="6804466" y="-316297"/>
              <a:chExt cx="252434" cy="252434"/>
            </a:xfrm>
          </p:grpSpPr>
          <p:sp>
            <p:nvSpPr>
              <p:cNvPr id="14549" name="Google Shape;14549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6" name="Google Shape;14556;p38"/>
            <p:cNvGrpSpPr/>
            <p:nvPr/>
          </p:nvGrpSpPr>
          <p:grpSpPr>
            <a:xfrm>
              <a:off x="7291941" y="112804"/>
              <a:ext cx="192691" cy="192691"/>
              <a:chOff x="7291941" y="112804"/>
              <a:chExt cx="192691" cy="192691"/>
            </a:xfrm>
          </p:grpSpPr>
          <p:sp>
            <p:nvSpPr>
              <p:cNvPr id="14557" name="Google Shape;14557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9" name="Google Shape;14559;p38"/>
            <p:cNvGrpSpPr/>
            <p:nvPr/>
          </p:nvGrpSpPr>
          <p:grpSpPr>
            <a:xfrm>
              <a:off x="6969033" y="-17269"/>
              <a:ext cx="259696" cy="259696"/>
              <a:chOff x="6969033" y="-17269"/>
              <a:chExt cx="259696" cy="259696"/>
            </a:xfrm>
          </p:grpSpPr>
          <p:sp>
            <p:nvSpPr>
              <p:cNvPr id="14552" name="Google Shape;14552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61" name="Google Shape;14561;p38"/>
          <p:cNvGrpSpPr/>
          <p:nvPr/>
        </p:nvGrpSpPr>
        <p:grpSpPr>
          <a:xfrm rot="9900040">
            <a:off x="7553766" y="3886474"/>
            <a:ext cx="1348386" cy="1070829"/>
            <a:chOff x="343354" y="291781"/>
            <a:chExt cx="1348426" cy="1070861"/>
          </a:xfrm>
        </p:grpSpPr>
        <p:cxnSp>
          <p:nvCxnSpPr>
            <p:cNvPr id="14562" name="Google Shape;14562;p38"/>
            <p:cNvCxnSpPr/>
            <p:nvPr/>
          </p:nvCxnSpPr>
          <p:spPr>
            <a:xfrm rot="900154" flipH="1">
              <a:off x="585715" y="787465"/>
              <a:ext cx="435753" cy="21991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3" name="Google Shape;14563;p38"/>
            <p:cNvCxnSpPr>
              <a:stCxn id="14564" idx="6"/>
              <a:endCxn id="14565" idx="2"/>
            </p:cNvCxnSpPr>
            <p:nvPr/>
          </p:nvCxnSpPr>
          <p:spPr>
            <a:xfrm rot="931447" flipH="1">
              <a:off x="462928" y="1037943"/>
              <a:ext cx="5604" cy="18171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66" name="Google Shape;14566;p38"/>
            <p:cNvGrpSpPr/>
            <p:nvPr/>
          </p:nvGrpSpPr>
          <p:grpSpPr>
            <a:xfrm rot="5400000">
              <a:off x="752993" y="639922"/>
              <a:ext cx="530363" cy="530363"/>
              <a:chOff x="6804466" y="-316297"/>
              <a:chExt cx="252434" cy="252434"/>
            </a:xfrm>
          </p:grpSpPr>
          <p:sp>
            <p:nvSpPr>
              <p:cNvPr id="14567" name="Google Shape;14567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9" name="Google Shape;14569;p38"/>
            <p:cNvGrpSpPr/>
            <p:nvPr/>
          </p:nvGrpSpPr>
          <p:grpSpPr>
            <a:xfrm rot="5400000">
              <a:off x="343354" y="1149300"/>
              <a:ext cx="192691" cy="192691"/>
              <a:chOff x="7291941" y="112804"/>
              <a:chExt cx="192691" cy="192691"/>
            </a:xfrm>
          </p:grpSpPr>
          <p:sp>
            <p:nvSpPr>
              <p:cNvPr id="14570" name="Google Shape;14570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2" name="Google Shape;14572;p38"/>
            <p:cNvGrpSpPr/>
            <p:nvPr/>
          </p:nvGrpSpPr>
          <p:grpSpPr>
            <a:xfrm rot="5400000">
              <a:off x="406422" y="826392"/>
              <a:ext cx="259696" cy="259696"/>
              <a:chOff x="6969033" y="-17269"/>
              <a:chExt cx="259696" cy="259696"/>
            </a:xfrm>
          </p:grpSpPr>
          <p:sp>
            <p:nvSpPr>
              <p:cNvPr id="14564" name="Google Shape;14564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4" name="Google Shape;14574;p38"/>
            <p:cNvGrpSpPr/>
            <p:nvPr/>
          </p:nvGrpSpPr>
          <p:grpSpPr>
            <a:xfrm rot="5400000">
              <a:off x="1326029" y="996891"/>
              <a:ext cx="365751" cy="365751"/>
              <a:chOff x="6804466" y="-316297"/>
              <a:chExt cx="252434" cy="252434"/>
            </a:xfrm>
          </p:grpSpPr>
          <p:sp>
            <p:nvSpPr>
              <p:cNvPr id="14575" name="Google Shape;14575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77" name="Google Shape;14577;p38"/>
            <p:cNvCxnSpPr>
              <a:stCxn id="14567" idx="0"/>
              <a:endCxn id="14575" idx="4"/>
            </p:cNvCxnSpPr>
            <p:nvPr/>
          </p:nvCxnSpPr>
          <p:spPr>
            <a:xfrm rot="900395">
              <a:off x="1189248" y="1008981"/>
              <a:ext cx="206233" cy="91329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78" name="Google Shape;14578;p38"/>
            <p:cNvGrpSpPr/>
            <p:nvPr/>
          </p:nvGrpSpPr>
          <p:grpSpPr>
            <a:xfrm rot="5400000">
              <a:off x="1055710" y="291781"/>
              <a:ext cx="274320" cy="274320"/>
              <a:chOff x="6804466" y="-316297"/>
              <a:chExt cx="252434" cy="252434"/>
            </a:xfrm>
          </p:grpSpPr>
          <p:sp>
            <p:nvSpPr>
              <p:cNvPr id="14579" name="Google Shape;14579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81" name="Google Shape;14581;p38"/>
            <p:cNvCxnSpPr>
              <a:stCxn id="14567" idx="2"/>
              <a:endCxn id="14579" idx="6"/>
            </p:cNvCxnSpPr>
            <p:nvPr/>
          </p:nvCxnSpPr>
          <p:spPr>
            <a:xfrm rot="-9884693" flipH="1">
              <a:off x="1122806" y="521604"/>
              <a:ext cx="3421" cy="2009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blue and grey logo&#10;&#10;Description automatically generated">
            <a:extLst>
              <a:ext uri="{FF2B5EF4-FFF2-40B4-BE49-F238E27FC236}">
                <a16:creationId xmlns:a16="http://schemas.microsoft.com/office/drawing/2014/main" id="{75F5B304-4EBF-1C41-BE96-94DE22EE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59" y="312910"/>
            <a:ext cx="995088" cy="995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4" name="Google Shape;15584;p57"/>
          <p:cNvSpPr txBox="1">
            <a:spLocks noGrp="1"/>
          </p:cNvSpPr>
          <p:nvPr>
            <p:ph type="title"/>
          </p:nvPr>
        </p:nvSpPr>
        <p:spPr>
          <a:xfrm>
            <a:off x="1737375" y="781768"/>
            <a:ext cx="5669400" cy="13716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0</a:t>
            </a:r>
            <a:r>
              <a:rPr lang="ro-RO" dirty="0">
                <a:solidFill>
                  <a:srgbClr val="FFFF00"/>
                </a:solidFill>
              </a:rPr>
              <a:t>4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5585" name="Google Shape;15585;p57"/>
          <p:cNvSpPr txBox="1">
            <a:spLocks noGrp="1"/>
          </p:cNvSpPr>
          <p:nvPr>
            <p:ph type="title" idx="2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RESULTS</a:t>
            </a:r>
          </a:p>
        </p:txBody>
      </p:sp>
      <p:grpSp>
        <p:nvGrpSpPr>
          <p:cNvPr id="15587" name="Google Shape;15587;p57"/>
          <p:cNvGrpSpPr/>
          <p:nvPr/>
        </p:nvGrpSpPr>
        <p:grpSpPr>
          <a:xfrm rot="10800000">
            <a:off x="1090620" y="1272008"/>
            <a:ext cx="1348335" cy="1071087"/>
            <a:chOff x="343445" y="291733"/>
            <a:chExt cx="1348335" cy="1071087"/>
          </a:xfrm>
        </p:grpSpPr>
        <p:cxnSp>
          <p:nvCxnSpPr>
            <p:cNvPr id="15588" name="Google Shape;15588;p57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9" name="Google Shape;15589;p57"/>
            <p:cNvCxnSpPr>
              <a:stCxn id="15590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91" name="Google Shape;15591;p57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5592" name="Google Shape;15592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4" name="Google Shape;15594;p57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5595" name="Google Shape;1559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7" name="Google Shape;15597;p57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5590" name="Google Shape;15590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9" name="Google Shape;15599;p57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600" name="Google Shape;15600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2" name="Google Shape;15602;p57"/>
            <p:cNvCxnSpPr>
              <a:stCxn id="15592" idx="0"/>
              <a:endCxn id="15600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03" name="Google Shape;15603;p57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5604" name="Google Shape;15604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6" name="Google Shape;15606;p57"/>
            <p:cNvCxnSpPr>
              <a:stCxn id="15592" idx="2"/>
              <a:endCxn id="15604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07" name="Google Shape;15607;p57"/>
          <p:cNvGrpSpPr/>
          <p:nvPr/>
        </p:nvGrpSpPr>
        <p:grpSpPr>
          <a:xfrm rot="9562654" flipH="1">
            <a:off x="7149634" y="3128960"/>
            <a:ext cx="680104" cy="621686"/>
            <a:chOff x="6804422" y="-316297"/>
            <a:chExt cx="680119" cy="621701"/>
          </a:xfrm>
        </p:grpSpPr>
        <p:cxnSp>
          <p:nvCxnSpPr>
            <p:cNvPr id="15608" name="Google Shape;15608;p57"/>
            <p:cNvCxnSpPr>
              <a:stCxn id="15609" idx="5"/>
            </p:cNvCxnSpPr>
            <p:nvPr/>
          </p:nvCxnSpPr>
          <p:spPr>
            <a:xfrm rot="-1243013">
              <a:off x="7003479" y="-116461"/>
              <a:ext cx="50035" cy="21664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0" name="Google Shape;15610;p57"/>
            <p:cNvCxnSpPr>
              <a:stCxn id="15611" idx="6"/>
            </p:cNvCxnSpPr>
            <p:nvPr/>
          </p:nvCxnSpPr>
          <p:spPr>
            <a:xfrm rot="-1236695">
              <a:off x="7199075" y="127722"/>
              <a:ext cx="144874" cy="1102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12" name="Google Shape;15612;p57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5609" name="Google Shape;15609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4" name="Google Shape;15614;p57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5615" name="Google Shape;1561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7" name="Google Shape;15617;p57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5611" name="Google Shape;15611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5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graph with blue and orange lines">
            <a:extLst>
              <a:ext uri="{FF2B5EF4-FFF2-40B4-BE49-F238E27FC236}">
                <a16:creationId xmlns:a16="http://schemas.microsoft.com/office/drawing/2014/main" id="{0521A452-55CB-CFBF-9ABB-E5188E8E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30" y="1329004"/>
            <a:ext cx="3905533" cy="3134070"/>
          </a:xfrm>
          <a:prstGeom prst="rect">
            <a:avLst/>
          </a:prstGeom>
        </p:spPr>
      </p:pic>
      <p:sp>
        <p:nvSpPr>
          <p:cNvPr id="6" name="Google Shape;14687;p43">
            <a:extLst>
              <a:ext uri="{FF2B5EF4-FFF2-40B4-BE49-F238E27FC236}">
                <a16:creationId xmlns:a16="http://schemas.microsoft.com/office/drawing/2014/main" id="{B042B881-6666-1D13-7FD9-3B14D5461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9339" y="1025604"/>
            <a:ext cx="4777023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metrics used were: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 = 6.45)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 = 1.88)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 Score = 0.3727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predicted values within 1-unit tolerance of the true value: 37.3%</a:t>
            </a:r>
          </a:p>
        </p:txBody>
      </p:sp>
    </p:spTree>
    <p:extLst>
      <p:ext uri="{BB962C8B-B14F-4D97-AF65-F5344CB8AC3E}">
        <p14:creationId xmlns:p14="http://schemas.microsoft.com/office/powerpoint/2010/main" val="338355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PERSPECTIVES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Picture 8" descr="A graph of a line&#10;&#10;Description automatically generated">
            <a:extLst>
              <a:ext uri="{FF2B5EF4-FFF2-40B4-BE49-F238E27FC236}">
                <a16:creationId xmlns:a16="http://schemas.microsoft.com/office/drawing/2014/main" id="{E56E742D-226C-D615-BFE2-CF084440B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706" y="1407379"/>
            <a:ext cx="3879541" cy="3083392"/>
          </a:xfrm>
          <a:prstGeom prst="rect">
            <a:avLst/>
          </a:prstGeom>
        </p:spPr>
      </p:pic>
      <p:pic>
        <p:nvPicPr>
          <p:cNvPr id="13" name="Picture 12" descr="A graph with blue and black bars&#10;&#10;Description automatically generated">
            <a:extLst>
              <a:ext uri="{FF2B5EF4-FFF2-40B4-BE49-F238E27FC236}">
                <a16:creationId xmlns:a16="http://schemas.microsoft.com/office/drawing/2014/main" id="{6A133C06-57A0-AEED-D31C-243A8471E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40" y="1407379"/>
            <a:ext cx="4221962" cy="30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" name="Google Shape;18380;p71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0" rIns="36575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Predictor of First Acid Dissociation Constants</a:t>
            </a:r>
            <a:endParaRPr dirty="0"/>
          </a:p>
        </p:txBody>
      </p:sp>
      <p:sp>
        <p:nvSpPr>
          <p:cNvPr id="18381" name="Google Shape;18381;p71"/>
          <p:cNvSpPr txBox="1"/>
          <p:nvPr/>
        </p:nvSpPr>
        <p:spPr>
          <a:xfrm>
            <a:off x="714275" y="1107281"/>
            <a:ext cx="7715400" cy="34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References: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" dirty="0">
              <a:solidFill>
                <a:schemeClr val="dk1"/>
              </a:solidFill>
              <a:latin typeface="Times New Roman" panose="02020603050405020304" pitchFamily="18" charset="0"/>
              <a:ea typeface="Abel"/>
              <a:cs typeface="Times New Roman" panose="02020603050405020304" pitchFamily="18" charset="0"/>
              <a:sym typeface="Abel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Tantardini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 C,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Oganov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 AR, Thermochemical electronegativities of the elements, Nat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Commun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, 2021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Kristin S.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Alongi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, George C. Shields, Chapter 8 - Theoretical Calculations of Acid Dissociation Constants: A Review Article, Annual Reports in Computational Chemistry, Elsevier, Volume 6, 2010, Pages 113-138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github.com/IUPAC</a:t>
            </a: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/Dissociation-Constants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bel"/>
              <a:cs typeface="Times New Roman" panose="02020603050405020304" pitchFamily="18" charset="0"/>
              <a:sym typeface="Abel"/>
            </a:endParaRPr>
          </a:p>
        </p:txBody>
      </p:sp>
      <p:grpSp>
        <p:nvGrpSpPr>
          <p:cNvPr id="18382" name="Google Shape;18382;p71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8383" name="Google Shape;18383;p71"/>
            <p:cNvCxnSpPr>
              <a:stCxn id="18384" idx="6"/>
              <a:endCxn id="18385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386" name="Google Shape;18386;p71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8387" name="Google Shape;18387;p71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8" name="Google Shape;18388;p71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9" name="Google Shape;18389;p71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8385" name="Google Shape;18385;p71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0" name="Google Shape;18390;p71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91" name="Google Shape;18391;p71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8384" name="Google Shape;18384;p71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2" name="Google Shape;18392;p71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393" name="Google Shape;18393;p71"/>
            <p:cNvCxnSpPr>
              <a:stCxn id="18387" idx="3"/>
              <a:endCxn id="18384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15;p72">
            <a:extLst>
              <a:ext uri="{FF2B5EF4-FFF2-40B4-BE49-F238E27FC236}">
                <a16:creationId xmlns:a16="http://schemas.microsoft.com/office/drawing/2014/main" id="{8530234B-2725-03A6-AE27-EBF445316F4D}"/>
              </a:ext>
            </a:extLst>
          </p:cNvPr>
          <p:cNvSpPr txBox="1">
            <a:spLocks/>
          </p:cNvSpPr>
          <p:nvPr/>
        </p:nvSpPr>
        <p:spPr>
          <a:xfrm>
            <a:off x="1967550" y="1741201"/>
            <a:ext cx="5208900" cy="184371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en-US" sz="3200" b="1" dirty="0"/>
              <a:t>THANK YOU FOR YOUR ATTENTION!</a:t>
            </a:r>
          </a:p>
        </p:txBody>
      </p:sp>
      <p:grpSp>
        <p:nvGrpSpPr>
          <p:cNvPr id="18382" name="Google Shape;18382;p71"/>
          <p:cNvGrpSpPr/>
          <p:nvPr/>
        </p:nvGrpSpPr>
        <p:grpSpPr>
          <a:xfrm rot="18432438">
            <a:off x="6962003" y="3220856"/>
            <a:ext cx="470274" cy="548630"/>
            <a:chOff x="9873" y="1240062"/>
            <a:chExt cx="545434" cy="640998"/>
          </a:xfrm>
        </p:grpSpPr>
        <p:cxnSp>
          <p:nvCxnSpPr>
            <p:cNvPr id="18383" name="Google Shape;18383;p71"/>
            <p:cNvCxnSpPr>
              <a:stCxn id="18384" idx="6"/>
              <a:endCxn id="18385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386" name="Google Shape;18386;p71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8387" name="Google Shape;18387;p71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8" name="Google Shape;18388;p71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9" name="Google Shape;18389;p71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8385" name="Google Shape;18385;p71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0" name="Google Shape;18390;p71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91" name="Google Shape;18391;p71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8384" name="Google Shape;18384;p71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2" name="Google Shape;18392;p71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393" name="Google Shape;18393;p71"/>
            <p:cNvCxnSpPr>
              <a:stCxn id="18387" idx="3"/>
              <a:endCxn id="18384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oogle Shape;18418;p72">
            <a:extLst>
              <a:ext uri="{FF2B5EF4-FFF2-40B4-BE49-F238E27FC236}">
                <a16:creationId xmlns:a16="http://schemas.microsoft.com/office/drawing/2014/main" id="{1C5E6E20-8FD4-AD8B-C0E3-8DA90B1563E7}"/>
              </a:ext>
            </a:extLst>
          </p:cNvPr>
          <p:cNvGrpSpPr/>
          <p:nvPr/>
        </p:nvGrpSpPr>
        <p:grpSpPr>
          <a:xfrm rot="20443657">
            <a:off x="1302525" y="1329772"/>
            <a:ext cx="1348335" cy="1071087"/>
            <a:chOff x="343445" y="291733"/>
            <a:chExt cx="1348335" cy="1071087"/>
          </a:xfrm>
        </p:grpSpPr>
        <p:cxnSp>
          <p:nvCxnSpPr>
            <p:cNvPr id="4" name="Google Shape;18419;p72">
              <a:extLst>
                <a:ext uri="{FF2B5EF4-FFF2-40B4-BE49-F238E27FC236}">
                  <a16:creationId xmlns:a16="http://schemas.microsoft.com/office/drawing/2014/main" id="{C4133044-18F6-B768-EAB0-097AF27BF138}"/>
                </a:ext>
              </a:extLst>
            </p:cNvPr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8420;p72">
              <a:extLst>
                <a:ext uri="{FF2B5EF4-FFF2-40B4-BE49-F238E27FC236}">
                  <a16:creationId xmlns:a16="http://schemas.microsoft.com/office/drawing/2014/main" id="{B385DB82-F5AD-5BC4-4EF8-9AC41D541454}"/>
                </a:ext>
              </a:extLst>
            </p:cNvPr>
            <p:cNvCxnSpPr>
              <a:stCxn id="17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oogle Shape;18422;p72">
              <a:extLst>
                <a:ext uri="{FF2B5EF4-FFF2-40B4-BE49-F238E27FC236}">
                  <a16:creationId xmlns:a16="http://schemas.microsoft.com/office/drawing/2014/main" id="{37423A73-79B2-2AF3-C415-2C38A27ACE14}"/>
                </a:ext>
              </a:extLst>
            </p:cNvPr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21" name="Google Shape;18423;p72">
                <a:extLst>
                  <a:ext uri="{FF2B5EF4-FFF2-40B4-BE49-F238E27FC236}">
                    <a16:creationId xmlns:a16="http://schemas.microsoft.com/office/drawing/2014/main" id="{DB5F1DE5-42B5-5BF1-174A-95110294DF19}"/>
                  </a:ext>
                </a:extLst>
              </p:cNvPr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424;p72">
                <a:extLst>
                  <a:ext uri="{FF2B5EF4-FFF2-40B4-BE49-F238E27FC236}">
                    <a16:creationId xmlns:a16="http://schemas.microsoft.com/office/drawing/2014/main" id="{9E8C8E46-3682-F1B1-A618-D35CED789290}"/>
                  </a:ext>
                </a:extLst>
              </p:cNvPr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8425;p72">
              <a:extLst>
                <a:ext uri="{FF2B5EF4-FFF2-40B4-BE49-F238E27FC236}">
                  <a16:creationId xmlns:a16="http://schemas.microsoft.com/office/drawing/2014/main" id="{1AE5E26E-4AC3-2CC6-3225-7856A7ADCA31}"/>
                </a:ext>
              </a:extLst>
            </p:cNvPr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9" name="Google Shape;18426;p72">
                <a:extLst>
                  <a:ext uri="{FF2B5EF4-FFF2-40B4-BE49-F238E27FC236}">
                    <a16:creationId xmlns:a16="http://schemas.microsoft.com/office/drawing/2014/main" id="{1866BBAE-5E8A-05EA-BF59-5642905E66A4}"/>
                  </a:ext>
                </a:extLst>
              </p:cNvPr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427;p72">
                <a:extLst>
                  <a:ext uri="{FF2B5EF4-FFF2-40B4-BE49-F238E27FC236}">
                    <a16:creationId xmlns:a16="http://schemas.microsoft.com/office/drawing/2014/main" id="{C6A44E35-45F7-C1B0-3B03-8DCA51EDD8D0}"/>
                  </a:ext>
                </a:extLst>
              </p:cNvPr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8428;p72">
              <a:extLst>
                <a:ext uri="{FF2B5EF4-FFF2-40B4-BE49-F238E27FC236}">
                  <a16:creationId xmlns:a16="http://schemas.microsoft.com/office/drawing/2014/main" id="{4FD561C1-97ED-B7AF-8F68-15E1B3EFDA78}"/>
                </a:ext>
              </a:extLst>
            </p:cNvPr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7" name="Google Shape;18421;p72">
                <a:extLst>
                  <a:ext uri="{FF2B5EF4-FFF2-40B4-BE49-F238E27FC236}">
                    <a16:creationId xmlns:a16="http://schemas.microsoft.com/office/drawing/2014/main" id="{BA5B1A71-75A8-21EA-D272-F84598294126}"/>
                  </a:ext>
                </a:extLst>
              </p:cNvPr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429;p72">
                <a:extLst>
                  <a:ext uri="{FF2B5EF4-FFF2-40B4-BE49-F238E27FC236}">
                    <a16:creationId xmlns:a16="http://schemas.microsoft.com/office/drawing/2014/main" id="{F197499D-3D6E-2318-A6FD-887583A4D33F}"/>
                  </a:ext>
                </a:extLst>
              </p:cNvPr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8430;p72">
              <a:extLst>
                <a:ext uri="{FF2B5EF4-FFF2-40B4-BE49-F238E27FC236}">
                  <a16:creationId xmlns:a16="http://schemas.microsoft.com/office/drawing/2014/main" id="{2B9EBFB3-6359-4F6B-DB87-21846E86839F}"/>
                </a:ext>
              </a:extLst>
            </p:cNvPr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" name="Google Shape;18431;p72">
                <a:extLst>
                  <a:ext uri="{FF2B5EF4-FFF2-40B4-BE49-F238E27FC236}">
                    <a16:creationId xmlns:a16="http://schemas.microsoft.com/office/drawing/2014/main" id="{EF112DA2-6824-67B8-7258-4E05002BC98B}"/>
                  </a:ext>
                </a:extLst>
              </p:cNvPr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432;p72">
                <a:extLst>
                  <a:ext uri="{FF2B5EF4-FFF2-40B4-BE49-F238E27FC236}">
                    <a16:creationId xmlns:a16="http://schemas.microsoft.com/office/drawing/2014/main" id="{53C76E51-23E7-196D-1DE5-2AA13FBB201B}"/>
                  </a:ext>
                </a:extLst>
              </p:cNvPr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" name="Google Shape;18433;p72">
              <a:extLst>
                <a:ext uri="{FF2B5EF4-FFF2-40B4-BE49-F238E27FC236}">
                  <a16:creationId xmlns:a16="http://schemas.microsoft.com/office/drawing/2014/main" id="{C7D7ABE4-789F-8B4B-5351-FC9E15B735E9}"/>
                </a:ext>
              </a:extLst>
            </p:cNvPr>
            <p:cNvCxnSpPr>
              <a:stCxn id="21" idx="0"/>
              <a:endCxn id="15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" name="Google Shape;18434;p72">
              <a:extLst>
                <a:ext uri="{FF2B5EF4-FFF2-40B4-BE49-F238E27FC236}">
                  <a16:creationId xmlns:a16="http://schemas.microsoft.com/office/drawing/2014/main" id="{574F6708-994D-408C-201D-6FBD5351E90B}"/>
                </a:ext>
              </a:extLst>
            </p:cNvPr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3" name="Google Shape;18435;p72">
                <a:extLst>
                  <a:ext uri="{FF2B5EF4-FFF2-40B4-BE49-F238E27FC236}">
                    <a16:creationId xmlns:a16="http://schemas.microsoft.com/office/drawing/2014/main" id="{030B7307-A910-6CB5-9DC9-AD2F5ED36DBD}"/>
                  </a:ext>
                </a:extLst>
              </p:cNvPr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436;p72">
                <a:extLst>
                  <a:ext uri="{FF2B5EF4-FFF2-40B4-BE49-F238E27FC236}">
                    <a16:creationId xmlns:a16="http://schemas.microsoft.com/office/drawing/2014/main" id="{2E56736E-69BF-AA79-40E3-124673974BF6}"/>
                  </a:ext>
                </a:extLst>
              </p:cNvPr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" name="Google Shape;18437;p72">
              <a:extLst>
                <a:ext uri="{FF2B5EF4-FFF2-40B4-BE49-F238E27FC236}">
                  <a16:creationId xmlns:a16="http://schemas.microsoft.com/office/drawing/2014/main" id="{9383028C-F31C-3D2C-7FF3-C6828B94B9B8}"/>
                </a:ext>
              </a:extLst>
            </p:cNvPr>
            <p:cNvCxnSpPr>
              <a:stCxn id="21" idx="2"/>
              <a:endCxn id="13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8148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4" name="Google Shape;14604;p40"/>
          <p:cNvSpPr txBox="1">
            <a:spLocks noGrp="1"/>
          </p:cNvSpPr>
          <p:nvPr>
            <p:ph type="title" idx="2"/>
          </p:nvPr>
        </p:nvSpPr>
        <p:spPr>
          <a:xfrm>
            <a:off x="567600" y="12255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05" name="Google Shape;14605;p40"/>
          <p:cNvSpPr txBox="1">
            <a:spLocks noGrp="1"/>
          </p:cNvSpPr>
          <p:nvPr>
            <p:ph type="title" idx="4"/>
          </p:nvPr>
        </p:nvSpPr>
        <p:spPr>
          <a:xfrm>
            <a:off x="4614000" y="12255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606" name="Google Shape;14606;p40"/>
          <p:cNvSpPr txBox="1">
            <a:spLocks noGrp="1"/>
          </p:cNvSpPr>
          <p:nvPr>
            <p:ph type="title" idx="7"/>
          </p:nvPr>
        </p:nvSpPr>
        <p:spPr>
          <a:xfrm>
            <a:off x="567600" y="30717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607" name="Google Shape;14607;p40"/>
          <p:cNvSpPr txBox="1">
            <a:spLocks noGrp="1"/>
          </p:cNvSpPr>
          <p:nvPr>
            <p:ph type="title" idx="13"/>
          </p:nvPr>
        </p:nvSpPr>
        <p:spPr>
          <a:xfrm>
            <a:off x="4614000" y="30717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04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4608" name="Google Shape;14608;p40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  <a:endParaRPr dirty="0"/>
          </a:p>
        </p:txBody>
      </p:sp>
      <p:sp>
        <p:nvSpPr>
          <p:cNvPr id="14609" name="Google Shape;14609;p40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</a:t>
            </a:r>
            <a:r>
              <a:rPr lang="ro-RO" dirty="0"/>
              <a:t>o</a:t>
            </a:r>
            <a:r>
              <a:rPr lang="en-US" dirty="0" err="1"/>
              <a:t>verview</a:t>
            </a:r>
            <a:r>
              <a:rPr lang="en-US" dirty="0"/>
              <a:t> and Problem </a:t>
            </a:r>
            <a:r>
              <a:rPr lang="ro-RO" dirty="0"/>
              <a:t>s</a:t>
            </a:r>
            <a:r>
              <a:rPr lang="en-US" dirty="0" err="1"/>
              <a:t>tatement</a:t>
            </a:r>
            <a:endParaRPr dirty="0"/>
          </a:p>
        </p:txBody>
      </p:sp>
      <p:sp>
        <p:nvSpPr>
          <p:cNvPr id="14610" name="Google Shape;14610;p40"/>
          <p:cNvSpPr txBox="1">
            <a:spLocks noGrp="1"/>
          </p:cNvSpPr>
          <p:nvPr>
            <p:ph type="title" idx="3"/>
          </p:nvPr>
        </p:nvSpPr>
        <p:spPr>
          <a:xfrm>
            <a:off x="4766400" y="1742775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DATA COLLECTION</a:t>
            </a:r>
            <a:endParaRPr dirty="0"/>
          </a:p>
        </p:txBody>
      </p:sp>
      <p:sp>
        <p:nvSpPr>
          <p:cNvPr id="14611" name="Google Shape;14611;p40"/>
          <p:cNvSpPr txBox="1">
            <a:spLocks noGrp="1"/>
          </p:cNvSpPr>
          <p:nvPr>
            <p:ph type="subTitle" idx="5"/>
          </p:nvPr>
        </p:nvSpPr>
        <p:spPr>
          <a:xfrm>
            <a:off x="4766400" y="2270475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Preprocess</a:t>
            </a:r>
            <a:r>
              <a:rPr lang="ro-RO" dirty="0"/>
              <a:t> data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feature</a:t>
            </a:r>
            <a:r>
              <a:rPr lang="ro-RO" dirty="0"/>
              <a:t> </a:t>
            </a:r>
            <a:r>
              <a:rPr lang="ro-RO" dirty="0" err="1"/>
              <a:t>selection</a:t>
            </a:r>
            <a:endParaRPr dirty="0"/>
          </a:p>
        </p:txBody>
      </p:sp>
      <p:sp>
        <p:nvSpPr>
          <p:cNvPr id="14612" name="Google Shape;14612;p40"/>
          <p:cNvSpPr txBox="1">
            <a:spLocks noGrp="1"/>
          </p:cNvSpPr>
          <p:nvPr>
            <p:ph type="title" idx="6"/>
          </p:nvPr>
        </p:nvSpPr>
        <p:spPr>
          <a:xfrm>
            <a:off x="720000" y="3588700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TRAINING</a:t>
            </a:r>
            <a:endParaRPr dirty="0"/>
          </a:p>
        </p:txBody>
      </p:sp>
      <p:sp>
        <p:nvSpPr>
          <p:cNvPr id="14613" name="Google Shape;14613;p40"/>
          <p:cNvSpPr txBox="1">
            <a:spLocks noGrp="1"/>
          </p:cNvSpPr>
          <p:nvPr>
            <p:ph type="subTitle" idx="8"/>
          </p:nvPr>
        </p:nvSpPr>
        <p:spPr>
          <a:xfrm>
            <a:off x="720000" y="4116400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</a:t>
            </a:r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training </a:t>
            </a:r>
            <a:r>
              <a:rPr lang="ro-RO" dirty="0" err="1"/>
              <a:t>process</a:t>
            </a:r>
            <a:endParaRPr dirty="0"/>
          </a:p>
        </p:txBody>
      </p:sp>
      <p:sp>
        <p:nvSpPr>
          <p:cNvPr id="14614" name="Google Shape;14614;p40"/>
          <p:cNvSpPr txBox="1">
            <a:spLocks noGrp="1"/>
          </p:cNvSpPr>
          <p:nvPr>
            <p:ph type="title" idx="9"/>
          </p:nvPr>
        </p:nvSpPr>
        <p:spPr>
          <a:xfrm>
            <a:off x="4766400" y="3588700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RESULTS</a:t>
            </a:r>
            <a:endParaRPr dirty="0"/>
          </a:p>
        </p:txBody>
      </p:sp>
      <p:sp>
        <p:nvSpPr>
          <p:cNvPr id="14615" name="Google Shape;14615;p40"/>
          <p:cNvSpPr txBox="1">
            <a:spLocks noGrp="1"/>
          </p:cNvSpPr>
          <p:nvPr>
            <p:ph type="subTitle" idx="14"/>
          </p:nvPr>
        </p:nvSpPr>
        <p:spPr>
          <a:xfrm>
            <a:off x="4766400" y="4116400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Discussion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output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conclusion</a:t>
            </a:r>
            <a:endParaRPr dirty="0"/>
          </a:p>
        </p:txBody>
      </p:sp>
      <p:sp>
        <p:nvSpPr>
          <p:cNvPr id="14616" name="Google Shape;14616;p40"/>
          <p:cNvSpPr txBox="1">
            <a:spLocks noGrp="1"/>
          </p:cNvSpPr>
          <p:nvPr>
            <p:ph type="title" idx="15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36575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14617" name="Google Shape;14617;p40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18" name="Google Shape;14618;p40"/>
            <p:cNvCxnSpPr>
              <a:stCxn id="14619" idx="6"/>
              <a:endCxn id="14620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21" name="Google Shape;14621;p40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22" name="Google Shape;14622;p40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40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4" name="Google Shape;14624;p40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20" name="Google Shape;14620;p40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40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6" name="Google Shape;14626;p40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19" name="Google Shape;14619;p40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40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28" name="Google Shape;14628;p40"/>
            <p:cNvCxnSpPr>
              <a:stCxn id="14622" idx="3"/>
              <a:endCxn id="14619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9" name="Google Shape;14659;p42"/>
          <p:cNvSpPr txBox="1">
            <a:spLocks noGrp="1"/>
          </p:cNvSpPr>
          <p:nvPr>
            <p:ph type="title" idx="2"/>
          </p:nvPr>
        </p:nvSpPr>
        <p:spPr>
          <a:xfrm>
            <a:off x="1116229" y="916561"/>
            <a:ext cx="2286000" cy="1390800"/>
          </a:xfrm>
          <a:prstGeom prst="rect">
            <a:avLst/>
          </a:prstGeom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60" name="Google Shape;14660;p42"/>
          <p:cNvSpPr txBox="1">
            <a:spLocks noGrp="1"/>
          </p:cNvSpPr>
          <p:nvPr>
            <p:ph type="title"/>
          </p:nvPr>
        </p:nvSpPr>
        <p:spPr>
          <a:xfrm>
            <a:off x="1737425" y="1840200"/>
            <a:ext cx="56691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</a:p>
        </p:txBody>
      </p:sp>
      <p:grpSp>
        <p:nvGrpSpPr>
          <p:cNvPr id="14662" name="Google Shape;14662;p42"/>
          <p:cNvGrpSpPr/>
          <p:nvPr/>
        </p:nvGrpSpPr>
        <p:grpSpPr>
          <a:xfrm>
            <a:off x="1087320" y="2625458"/>
            <a:ext cx="1348335" cy="1071087"/>
            <a:chOff x="343445" y="291733"/>
            <a:chExt cx="1348335" cy="1071087"/>
          </a:xfrm>
        </p:grpSpPr>
        <p:cxnSp>
          <p:nvCxnSpPr>
            <p:cNvPr id="14663" name="Google Shape;14663;p42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4" name="Google Shape;14664;p42"/>
            <p:cNvCxnSpPr>
              <a:stCxn id="14665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66" name="Google Shape;14666;p42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4667" name="Google Shape;14667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9" name="Google Shape;14669;p42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4670" name="Google Shape;14670;p42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42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2" name="Google Shape;14672;p42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4665" name="Google Shape;14665;p42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42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4" name="Google Shape;14674;p42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4675" name="Google Shape;14675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77" name="Google Shape;14677;p42"/>
            <p:cNvCxnSpPr>
              <a:stCxn id="14667" idx="0"/>
              <a:endCxn id="14675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78" name="Google Shape;14678;p42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4679" name="Google Shape;14679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81" name="Google Shape;14681;p42"/>
            <p:cNvCxnSpPr>
              <a:stCxn id="14667" idx="2"/>
              <a:endCxn id="14679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  <a:endParaRPr dirty="0"/>
          </a:p>
        </p:txBody>
      </p:sp>
      <p:sp>
        <p:nvSpPr>
          <p:cNvPr id="14687" name="Google Shape;14687;p43"/>
          <p:cNvSpPr txBox="1">
            <a:spLocks noGrp="1"/>
          </p:cNvSpPr>
          <p:nvPr>
            <p:ph type="body" idx="1"/>
          </p:nvPr>
        </p:nvSpPr>
        <p:spPr>
          <a:xfrm>
            <a:off x="466493" y="882725"/>
            <a:ext cx="3505434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we need to: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problem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project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the Acid Dissociation Constant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mathematical equation with black text">
            <a:extLst>
              <a:ext uri="{FF2B5EF4-FFF2-40B4-BE49-F238E27FC236}">
                <a16:creationId xmlns:a16="http://schemas.microsoft.com/office/drawing/2014/main" id="{E555CD5D-77B1-8D3D-AF05-275ACC262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" t="15506" b="19230"/>
          <a:stretch/>
        </p:blipFill>
        <p:spPr>
          <a:xfrm>
            <a:off x="3464719" y="1052286"/>
            <a:ext cx="5287762" cy="1748971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501E1718-5B08-06E9-9FD7-6727A67EAC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820" b="30195"/>
          <a:stretch/>
        </p:blipFill>
        <p:spPr>
          <a:xfrm>
            <a:off x="3871754" y="2830288"/>
            <a:ext cx="4473692" cy="631371"/>
          </a:xfrm>
          <a:prstGeom prst="rect">
            <a:avLst/>
          </a:prstGeom>
        </p:spPr>
      </p:pic>
      <p:pic>
        <p:nvPicPr>
          <p:cNvPr id="7" name="Picture 6" descr="A black text with a plus and a black sign">
            <a:extLst>
              <a:ext uri="{FF2B5EF4-FFF2-40B4-BE49-F238E27FC236}">
                <a16:creationId xmlns:a16="http://schemas.microsoft.com/office/drawing/2014/main" id="{479481F6-9D82-B945-8467-0568B558C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245" y="3526646"/>
            <a:ext cx="4279743" cy="1129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3" name="Google Shape;14993;p49"/>
          <p:cNvSpPr txBox="1">
            <a:spLocks noGrp="1"/>
          </p:cNvSpPr>
          <p:nvPr>
            <p:ph type="title" idx="2"/>
          </p:nvPr>
        </p:nvSpPr>
        <p:spPr>
          <a:xfrm>
            <a:off x="6026090" y="917000"/>
            <a:ext cx="2651700" cy="13899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994" name="Google Shape;14994;p49"/>
          <p:cNvSpPr txBox="1">
            <a:spLocks noGrp="1"/>
          </p:cNvSpPr>
          <p:nvPr>
            <p:ph type="title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DATA COLLECTION</a:t>
            </a:r>
          </a:p>
        </p:txBody>
      </p:sp>
      <p:grpSp>
        <p:nvGrpSpPr>
          <p:cNvPr id="14996" name="Google Shape;14996;p49"/>
          <p:cNvGrpSpPr/>
          <p:nvPr/>
        </p:nvGrpSpPr>
        <p:grpSpPr>
          <a:xfrm rot="10800000">
            <a:off x="6727522" y="2854058"/>
            <a:ext cx="1348335" cy="1071087"/>
            <a:chOff x="343445" y="291733"/>
            <a:chExt cx="1348335" cy="1071087"/>
          </a:xfrm>
        </p:grpSpPr>
        <p:cxnSp>
          <p:nvCxnSpPr>
            <p:cNvPr id="14997" name="Google Shape;14997;p49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8" name="Google Shape;14998;p49"/>
            <p:cNvCxnSpPr>
              <a:stCxn id="14999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000" name="Google Shape;15000;p49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5001" name="Google Shape;15001;p49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49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49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5004" name="Google Shape;15004;p49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49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6" name="Google Shape;15006;p49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4999" name="Google Shape;14999;p49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49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8" name="Google Shape;15008;p49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009" name="Google Shape;15009;p49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49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11" name="Google Shape;15011;p49"/>
            <p:cNvCxnSpPr>
              <a:stCxn id="15001" idx="0"/>
              <a:endCxn id="15009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012" name="Google Shape;15012;p49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5013" name="Google Shape;15013;p49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49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15" name="Google Shape;15015;p49"/>
            <p:cNvCxnSpPr>
              <a:stCxn id="15001" idx="2"/>
              <a:endCxn id="15013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COLLECTION</a:t>
            </a:r>
            <a:endParaRPr dirty="0"/>
          </a:p>
        </p:txBody>
      </p:sp>
      <p:sp>
        <p:nvSpPr>
          <p:cNvPr id="14687" name="Google Shape;14687;p43"/>
          <p:cNvSpPr txBox="1">
            <a:spLocks noGrp="1"/>
          </p:cNvSpPr>
          <p:nvPr>
            <p:ph type="body" idx="1"/>
          </p:nvPr>
        </p:nvSpPr>
        <p:spPr>
          <a:xfrm>
            <a:off x="430772" y="974165"/>
            <a:ext cx="4138648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IUPAC Database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Molecules: SMILES notation was used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pKa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Values: Collected at 20-25°C for consistency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Molecules       Graphs: </a:t>
            </a:r>
          </a:p>
          <a:p>
            <a:pPr marL="825500" lvl="1" indent="-342900">
              <a:buClr>
                <a:schemeClr val="lt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 = Nodes (with attributes)</a:t>
            </a:r>
          </a:p>
          <a:p>
            <a:pPr marL="825500" lvl="1" indent="-342900">
              <a:buClr>
                <a:schemeClr val="lt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Bonds = </a:t>
            </a: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Egdes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(with attributes)</a:t>
            </a:r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22BABE-7103-7B3D-B2A5-D6EE95B386EC}"/>
              </a:ext>
            </a:extLst>
          </p:cNvPr>
          <p:cNvSpPr/>
          <p:nvPr/>
        </p:nvSpPr>
        <p:spPr>
          <a:xfrm>
            <a:off x="1927997" y="2782823"/>
            <a:ext cx="328612" cy="192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olecule model with red and white balls">
            <a:extLst>
              <a:ext uri="{FF2B5EF4-FFF2-40B4-BE49-F238E27FC236}">
                <a16:creationId xmlns:a16="http://schemas.microsoft.com/office/drawing/2014/main" id="{EAFE3E10-6A00-2FED-D1B5-581FA9A2F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18"/>
          <a:stretch/>
        </p:blipFill>
        <p:spPr>
          <a:xfrm>
            <a:off x="4717130" y="3141821"/>
            <a:ext cx="3692621" cy="1553244"/>
          </a:xfrm>
          <a:prstGeom prst="rect">
            <a:avLst/>
          </a:prstGeom>
        </p:spPr>
      </p:pic>
      <p:pic>
        <p:nvPicPr>
          <p:cNvPr id="10" name="Picture 9" descr="A diagram of a periodic table&#10;&#10;Description automatically generated">
            <a:extLst>
              <a:ext uri="{FF2B5EF4-FFF2-40B4-BE49-F238E27FC236}">
                <a16:creationId xmlns:a16="http://schemas.microsoft.com/office/drawing/2014/main" id="{884E5AB6-96F5-A446-C8E6-B4F5F364B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117" y="968017"/>
            <a:ext cx="4138648" cy="2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6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4" name="Google Shape;15584;p57"/>
          <p:cNvSpPr txBox="1">
            <a:spLocks noGrp="1"/>
          </p:cNvSpPr>
          <p:nvPr>
            <p:ph type="title"/>
          </p:nvPr>
        </p:nvSpPr>
        <p:spPr>
          <a:xfrm>
            <a:off x="1737375" y="781768"/>
            <a:ext cx="5669400" cy="13716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85" name="Google Shape;15585;p57"/>
          <p:cNvSpPr txBox="1">
            <a:spLocks noGrp="1"/>
          </p:cNvSpPr>
          <p:nvPr>
            <p:ph type="title" idx="2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TRAINING</a:t>
            </a:r>
          </a:p>
        </p:txBody>
      </p:sp>
      <p:grpSp>
        <p:nvGrpSpPr>
          <p:cNvPr id="15587" name="Google Shape;15587;p57"/>
          <p:cNvGrpSpPr/>
          <p:nvPr/>
        </p:nvGrpSpPr>
        <p:grpSpPr>
          <a:xfrm rot="10800000">
            <a:off x="1090620" y="1272008"/>
            <a:ext cx="1348335" cy="1071087"/>
            <a:chOff x="343445" y="291733"/>
            <a:chExt cx="1348335" cy="1071087"/>
          </a:xfrm>
        </p:grpSpPr>
        <p:cxnSp>
          <p:nvCxnSpPr>
            <p:cNvPr id="15588" name="Google Shape;15588;p57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9" name="Google Shape;15589;p57"/>
            <p:cNvCxnSpPr>
              <a:stCxn id="15590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91" name="Google Shape;15591;p57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5592" name="Google Shape;15592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4" name="Google Shape;15594;p57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5595" name="Google Shape;1559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7" name="Google Shape;15597;p57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5590" name="Google Shape;15590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9" name="Google Shape;15599;p57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600" name="Google Shape;15600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2" name="Google Shape;15602;p57"/>
            <p:cNvCxnSpPr>
              <a:stCxn id="15592" idx="0"/>
              <a:endCxn id="15600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03" name="Google Shape;15603;p57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5604" name="Google Shape;15604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6" name="Google Shape;15606;p57"/>
            <p:cNvCxnSpPr>
              <a:stCxn id="15592" idx="2"/>
              <a:endCxn id="15604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07" name="Google Shape;15607;p57"/>
          <p:cNvGrpSpPr/>
          <p:nvPr/>
        </p:nvGrpSpPr>
        <p:grpSpPr>
          <a:xfrm rot="9562654" flipH="1">
            <a:off x="7149634" y="3128960"/>
            <a:ext cx="680104" cy="621686"/>
            <a:chOff x="6804422" y="-316297"/>
            <a:chExt cx="680119" cy="621701"/>
          </a:xfrm>
        </p:grpSpPr>
        <p:cxnSp>
          <p:nvCxnSpPr>
            <p:cNvPr id="15608" name="Google Shape;15608;p57"/>
            <p:cNvCxnSpPr>
              <a:stCxn id="15609" idx="5"/>
            </p:cNvCxnSpPr>
            <p:nvPr/>
          </p:nvCxnSpPr>
          <p:spPr>
            <a:xfrm rot="-1243013">
              <a:off x="7003479" y="-116461"/>
              <a:ext cx="50035" cy="21664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0" name="Google Shape;15610;p57"/>
            <p:cNvCxnSpPr>
              <a:stCxn id="15611" idx="6"/>
            </p:cNvCxnSpPr>
            <p:nvPr/>
          </p:nvCxnSpPr>
          <p:spPr>
            <a:xfrm rot="-1236695">
              <a:off x="7199075" y="127722"/>
              <a:ext cx="144874" cy="1102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12" name="Google Shape;15612;p57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5609" name="Google Shape;15609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4" name="Google Shape;15614;p57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5615" name="Google Shape;1561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7" name="Google Shape;15617;p57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5611" name="Google Shape;15611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4687;p43">
            <a:extLst>
              <a:ext uri="{FF2B5EF4-FFF2-40B4-BE49-F238E27FC236}">
                <a16:creationId xmlns:a16="http://schemas.microsoft.com/office/drawing/2014/main" id="{67A33E00-B526-72E9-E66B-260041BE32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989" y="1067036"/>
            <a:ext cx="8262125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 Preparing molecular data for neural network use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 </a:t>
            </a:r>
          </a:p>
          <a:p>
            <a:pPr marL="825500" lvl="1" indent="-342900">
              <a:buClr>
                <a:schemeClr val="accent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for training</a:t>
            </a:r>
          </a:p>
          <a:p>
            <a:pPr marL="825500" lvl="1" indent="-342900">
              <a:buClr>
                <a:schemeClr val="accent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15% for validation</a:t>
            </a:r>
          </a:p>
          <a:p>
            <a:pPr marL="825500" lvl="1" indent="-342900">
              <a:buClr>
                <a:schemeClr val="accent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15% for testing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contains: 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Layer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 Layer (Graph Convolutional Networks)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Mean Pooling</a:t>
            </a:r>
          </a:p>
        </p:txBody>
      </p:sp>
    </p:spTree>
    <p:extLst>
      <p:ext uri="{BB962C8B-B14F-4D97-AF65-F5344CB8AC3E}">
        <p14:creationId xmlns:p14="http://schemas.microsoft.com/office/powerpoint/2010/main" val="323983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">
            <a:extLst>
              <a:ext uri="{FF2B5EF4-FFF2-40B4-BE49-F238E27FC236}">
                <a16:creationId xmlns:a16="http://schemas.microsoft.com/office/drawing/2014/main" id="{5DB8C373-7ED1-B3E2-78ED-BB3BEB53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19" y="1478756"/>
            <a:ext cx="8425780" cy="2636375"/>
          </a:xfrm>
          <a:prstGeom prst="rect">
            <a:avLst/>
          </a:prstGeom>
        </p:spPr>
      </p:pic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8263659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High School - 10th Grade: Atoms and the Periodic Table by Slidesgo">
  <a:themeElements>
    <a:clrScheme name="Simple Light">
      <a:dk1>
        <a:srgbClr val="000000"/>
      </a:dk1>
      <a:lt1>
        <a:srgbClr val="CBDDEF"/>
      </a:lt1>
      <a:dk2>
        <a:srgbClr val="FFB000"/>
      </a:dk2>
      <a:lt2>
        <a:srgbClr val="47B8EA"/>
      </a:lt2>
      <a:accent1>
        <a:srgbClr val="3394BE"/>
      </a:accent1>
      <a:accent2>
        <a:srgbClr val="00965F"/>
      </a:accent2>
      <a:accent3>
        <a:srgbClr val="FDDF78"/>
      </a:accent3>
      <a:accent4>
        <a:srgbClr val="BE33BA"/>
      </a:accent4>
      <a:accent5>
        <a:srgbClr val="7DDBAE"/>
      </a:accent5>
      <a:accent6>
        <a:srgbClr val="FF657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282</Words>
  <Application>Microsoft Office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Anaheim</vt:lpstr>
      <vt:lpstr>Arial</vt:lpstr>
      <vt:lpstr>Abel</vt:lpstr>
      <vt:lpstr>Wingdings</vt:lpstr>
      <vt:lpstr>Times New Roman</vt:lpstr>
      <vt:lpstr>Open Sans</vt:lpstr>
      <vt:lpstr>Courier New</vt:lpstr>
      <vt:lpstr>Hammersmith One</vt:lpstr>
      <vt:lpstr>Science Subject for High School - 10th Grade: Atoms and the Periodic Table by Slidesgo</vt:lpstr>
      <vt:lpstr>Predictor of Acid Dissociation Constants</vt:lpstr>
      <vt:lpstr>01</vt:lpstr>
      <vt:lpstr>01</vt:lpstr>
      <vt:lpstr>INTRODUCTION</vt:lpstr>
      <vt:lpstr>02</vt:lpstr>
      <vt:lpstr>DATA COLLECTION</vt:lpstr>
      <vt:lpstr>03</vt:lpstr>
      <vt:lpstr>MODEL TRAINING</vt:lpstr>
      <vt:lpstr>MODEL TRAINING</vt:lpstr>
      <vt:lpstr>04</vt:lpstr>
      <vt:lpstr>RESULTS</vt:lpstr>
      <vt:lpstr>RESULTS AND PERSPECTIVES</vt:lpstr>
      <vt:lpstr>Predictor of First Acid Dissociation Constants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 First Acid Dissociation Constants Presentation</dc:title>
  <cp:lastModifiedBy>Cristian Crișan</cp:lastModifiedBy>
  <cp:revision>69</cp:revision>
  <dcterms:modified xsi:type="dcterms:W3CDTF">2024-12-24T01:08:39Z</dcterms:modified>
</cp:coreProperties>
</file>