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7" r:id="rId6"/>
    <p:sldId id="292" r:id="rId7"/>
    <p:sldId id="275" r:id="rId8"/>
    <p:sldId id="296" r:id="rId9"/>
    <p:sldId id="293" r:id="rId10"/>
    <p:sldId id="291" r:id="rId11"/>
    <p:sldId id="297" r:id="rId12"/>
    <p:sldId id="294" r:id="rId13"/>
    <p:sldId id="298" r:id="rId14"/>
    <p:sldId id="289" r:id="rId15"/>
    <p:sldId id="295" r:id="rId16"/>
  </p:sldIdLst>
  <p:sldSz cx="9144000" cy="5143500" type="screen16x9"/>
  <p:notesSz cx="6858000" cy="9144000"/>
  <p:embeddedFontLst>
    <p:embeddedFont>
      <p:font typeface="Abel" panose="02000506030000020004" pitchFamily="2" charset="0"/>
      <p:regular r:id="rId18"/>
    </p:embeddedFont>
    <p:embeddedFont>
      <p:font typeface="Hammersmith One" panose="02010703030501060504" pitchFamily="2" charset="-18"/>
      <p:regular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F5DA0-A93E-4577-BD3F-EDF08C5E2C7D}">
  <a:tblStyle styleId="{28AF5DA0-A93E-4577-BD3F-EDF08C5E2C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6" name="Google Shape;14506;gd362d286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7" name="Google Shape;14507;gd362d286f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1" name="Google Shape;15581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2" name="Google Shape;15582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7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454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97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>
          <a:extLst>
            <a:ext uri="{FF2B5EF4-FFF2-40B4-BE49-F238E27FC236}">
              <a16:creationId xmlns:a16="http://schemas.microsoft.com/office/drawing/2014/main" id="{4923A91F-5CC5-CE10-4187-339CDB817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>
            <a:extLst>
              <a:ext uri="{FF2B5EF4-FFF2-40B4-BE49-F238E27FC236}">
                <a16:creationId xmlns:a16="http://schemas.microsoft.com/office/drawing/2014/main" id="{52256B96-B4E6-E239-3108-71995935F8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>
            <a:extLst>
              <a:ext uri="{FF2B5EF4-FFF2-40B4-BE49-F238E27FC236}">
                <a16:creationId xmlns:a16="http://schemas.microsoft.com/office/drawing/2014/main" id="{63F0B5E5-9AEE-7A0C-B673-2B84D8EE72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681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7" name="Google Shape;18377;gecc7082a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8" name="Google Shape;18378;gecc7082a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7" name="Google Shape;18377;gecc7082a3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8" name="Google Shape;18378;gecc7082a3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8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1" name="Google Shape;14601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2" name="Google Shape;14602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6" name="Google Shape;14656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7" name="Google Shape;14657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0" name="Google Shape;14990;gecc7082a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1" name="Google Shape;14991;gecc7082a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96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1" name="Google Shape;15581;gecc7082a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2" name="Google Shape;15582;gecc7082a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26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3" name="Google Shape;14683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4" name="Google Shape;14684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64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40241" y="539995"/>
            <a:ext cx="4063478" cy="4063513"/>
            <a:chOff x="2540241" y="539995"/>
            <a:chExt cx="4063478" cy="406351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2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268" name="Google Shape;268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525" name="Google Shape;525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" name="Google Shape;781;p2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782" name="Google Shape;782;p2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2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1039" name="Google Shape;1039;p2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" name="Google Shape;1043;p2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rgbClr val="1E8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2"/>
          <p:cNvSpPr txBox="1">
            <a:spLocks noGrp="1"/>
          </p:cNvSpPr>
          <p:nvPr>
            <p:ph type="ctrTitle"/>
          </p:nvPr>
        </p:nvSpPr>
        <p:spPr>
          <a:xfrm>
            <a:off x="339125" y="1902300"/>
            <a:ext cx="8470500" cy="1255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52" name="Google Shape;1052;p2"/>
          <p:cNvSpPr txBox="1">
            <a:spLocks noGrp="1"/>
          </p:cNvSpPr>
          <p:nvPr>
            <p:ph type="subTitle" idx="1"/>
          </p:nvPr>
        </p:nvSpPr>
        <p:spPr>
          <a:xfrm>
            <a:off x="2471850" y="3158100"/>
            <a:ext cx="4200300" cy="409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4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9" name="Google Shape;14229;p34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14230" name="Google Shape;14230;p34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1" name="Google Shape;14231;p34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2" name="Google Shape;14232;p34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3" name="Google Shape;14233;p34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4" name="Google Shape;14234;p34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5" name="Google Shape;14235;p34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6" name="Google Shape;14236;p34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7" name="Google Shape;14237;p34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8" name="Google Shape;14238;p34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9" name="Google Shape;14239;p34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0" name="Google Shape;14240;p34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1" name="Google Shape;14241;p34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2" name="Google Shape;14242;p34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3" name="Google Shape;14243;p34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4" name="Google Shape;14244;p34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5" name="Google Shape;14245;p34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6" name="Google Shape;14246;p34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7" name="Google Shape;14247;p34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8" name="Google Shape;14248;p34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9" name="Google Shape;14249;p34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0" name="Google Shape;14250;p34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1" name="Google Shape;14251;p34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2" name="Google Shape;14252;p34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3" name="Google Shape;14253;p34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4" name="Google Shape;14254;p34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5" name="Google Shape;14255;p34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6" name="Google Shape;14256;p34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7" name="Google Shape;14257;p34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8" name="Google Shape;14258;p34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9" name="Google Shape;14259;p34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0" name="Google Shape;14260;p34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1" name="Google Shape;14261;p34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2" name="Google Shape;14262;p34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3" name="Google Shape;14263;p34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4" name="Google Shape;14264;p34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5" name="Google Shape;14265;p34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6" name="Google Shape;14266;p34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7" name="Google Shape;14267;p34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8" name="Google Shape;14268;p34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9" name="Google Shape;14269;p34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0" name="Google Shape;14270;p34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1" name="Google Shape;14271;p34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2" name="Google Shape;14272;p34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3" name="Google Shape;14273;p34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4" name="Google Shape;14274;p34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5" name="Google Shape;14275;p34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6" name="Google Shape;14276;p34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7" name="Google Shape;14277;p34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8" name="Google Shape;14278;p34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9" name="Google Shape;14279;p34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0" name="Google Shape;14280;p34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1" name="Google Shape;14281;p34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2" name="Google Shape;14282;p34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3" name="Google Shape;14283;p34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4" name="Google Shape;14284;p34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5" name="Google Shape;14285;p34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6" name="Google Shape;14286;p34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7" name="Google Shape;14287;p34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8" name="Google Shape;14288;p34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9" name="Google Shape;14289;p34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0" name="Google Shape;14290;p34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1" name="Google Shape;14291;p34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2" name="Google Shape;14292;p34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3" name="Google Shape;14293;p34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4" name="Google Shape;14294;p34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5" name="Google Shape;14295;p34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6" name="Google Shape;14296;p34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7" name="Google Shape;14297;p34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8" name="Google Shape;14298;p34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9" name="Google Shape;14299;p34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0" name="Google Shape;14300;p34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1" name="Google Shape;14301;p34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2" name="Google Shape;14302;p34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3" name="Google Shape;14303;p34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4" name="Google Shape;14304;p34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5" name="Google Shape;14305;p34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6" name="Google Shape;14306;p34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7" name="Google Shape;14307;p34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8" name="Google Shape;14308;p34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9" name="Google Shape;14309;p34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0" name="Google Shape;14310;p34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1" name="Google Shape;14311;p34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2" name="Google Shape;14312;p34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3" name="Google Shape;14313;p34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4" name="Google Shape;14314;p34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5" name="Google Shape;14315;p34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6" name="Google Shape;14316;p34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7" name="Google Shape;14317;p34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8" name="Google Shape;14318;p34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9" name="Google Shape;14319;p34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0" name="Google Shape;14320;p34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1" name="Google Shape;14321;p34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2" name="Google Shape;14322;p34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3" name="Google Shape;14323;p34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4" name="Google Shape;14324;p34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5" name="Google Shape;14325;p34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6" name="Google Shape;14326;p34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7" name="Google Shape;14327;p34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8" name="Google Shape;14328;p34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9" name="Google Shape;14329;p34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0" name="Google Shape;14330;p34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1" name="Google Shape;14331;p34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2" name="Google Shape;14332;p34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3" name="Google Shape;14333;p34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4" name="Google Shape;14334;p34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5" name="Google Shape;14335;p34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6" name="Google Shape;14336;p34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7" name="Google Shape;14337;p34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8" name="Google Shape;14338;p34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9" name="Google Shape;14339;p34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0" name="Google Shape;14340;p34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1" name="Google Shape;14341;p34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2" name="Google Shape;14342;p34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3" name="Google Shape;14343;p34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4" name="Google Shape;14344;p34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5" name="Google Shape;14345;p34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6" name="Google Shape;14346;p34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7" name="Google Shape;14347;p34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8" name="Google Shape;14348;p34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9" name="Google Shape;14349;p34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0" name="Google Shape;14350;p34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1" name="Google Shape;14351;p34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2" name="Google Shape;14352;p34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3" name="Google Shape;14353;p34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4" name="Google Shape;14354;p34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5" name="Google Shape;14355;p34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6" name="Google Shape;14356;p34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7" name="Google Shape;14357;p34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8" name="Google Shape;14358;p34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9" name="Google Shape;14359;p34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0" name="Google Shape;14360;p34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1" name="Google Shape;14361;p34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2" name="Google Shape;14362;p34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3" name="Google Shape;14363;p34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4" name="Google Shape;14364;p34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5" name="Google Shape;14365;p34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6" name="Google Shape;14366;p34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7" name="Google Shape;14367;p34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8" name="Google Shape;14368;p34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9" name="Google Shape;14369;p34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0" name="Google Shape;14370;p34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1" name="Google Shape;14371;p34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2" name="Google Shape;14372;p34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3" name="Google Shape;14373;p34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4" name="Google Shape;14374;p34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5" name="Google Shape;14375;p34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6" name="Google Shape;14376;p34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7" name="Google Shape;14377;p34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8" name="Google Shape;14378;p34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9" name="Google Shape;14379;p34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0" name="Google Shape;14380;p34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1" name="Google Shape;14381;p34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2" name="Google Shape;14382;p34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3" name="Google Shape;14383;p34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4" name="Google Shape;14384;p34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5" name="Google Shape;14385;p34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6" name="Google Shape;14386;p34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7" name="Google Shape;14387;p34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8" name="Google Shape;14388;p34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9" name="Google Shape;14389;p34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0" name="Google Shape;14390;p34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1" name="Google Shape;14391;p34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2" name="Google Shape;14392;p34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3" name="Google Shape;14393;p34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4" name="Google Shape;14394;p34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5" name="Google Shape;14395;p34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6" name="Google Shape;14396;p34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7" name="Google Shape;14397;p34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8" name="Google Shape;14398;p34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9" name="Google Shape;14399;p34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0" name="Google Shape;14400;p34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1" name="Google Shape;14401;p34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2" name="Google Shape;14402;p34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3" name="Google Shape;14403;p34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4" name="Google Shape;14404;p34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5" name="Google Shape;14405;p34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6" name="Google Shape;14406;p34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7" name="Google Shape;14407;p34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8" name="Google Shape;14408;p34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9" name="Google Shape;14409;p34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0" name="Google Shape;14410;p34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1" name="Google Shape;14411;p34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2" name="Google Shape;14412;p34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3" name="Google Shape;14413;p34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4" name="Google Shape;14414;p34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5" name="Google Shape;14415;p34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6" name="Google Shape;14416;p34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7" name="Google Shape;14417;p34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8" name="Google Shape;14418;p34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9" name="Google Shape;14419;p34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0" name="Google Shape;14420;p34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1" name="Google Shape;14421;p34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2" name="Google Shape;14422;p34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3" name="Google Shape;14423;p34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4" name="Google Shape;14424;p34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5" name="Google Shape;14425;p34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6" name="Google Shape;14426;p34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7" name="Google Shape;14427;p34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8" name="Google Shape;14428;p34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9" name="Google Shape;14429;p34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0" name="Google Shape;14430;p34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1" name="Google Shape;14431;p34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2" name="Google Shape;14432;p34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3" name="Google Shape;14433;p34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4" name="Google Shape;14434;p34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5" name="Google Shape;14435;p34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6" name="Google Shape;14436;p34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7" name="Google Shape;14437;p34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8" name="Google Shape;14438;p34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9" name="Google Shape;14439;p34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0" name="Google Shape;14440;p34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1" name="Google Shape;14441;p34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2" name="Google Shape;14442;p34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3" name="Google Shape;14443;p34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4" name="Google Shape;14444;p34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5" name="Google Shape;14445;p34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6" name="Google Shape;14446;p34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7" name="Google Shape;14447;p34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8" name="Google Shape;14448;p34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9" name="Google Shape;14449;p34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0" name="Google Shape;14450;p34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1" name="Google Shape;14451;p34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2" name="Google Shape;14452;p34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3" name="Google Shape;14453;p34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4" name="Google Shape;14454;p34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5" name="Google Shape;14455;p34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6" name="Google Shape;14456;p34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7" name="Google Shape;14457;p34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8" name="Google Shape;14458;p34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9" name="Google Shape;14459;p34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0" name="Google Shape;14460;p34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1" name="Google Shape;14461;p34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2" name="Google Shape;14462;p34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3" name="Google Shape;14463;p34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4" name="Google Shape;14464;p34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5" name="Google Shape;14465;p34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6" name="Google Shape;14466;p34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7" name="Google Shape;14467;p34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8" name="Google Shape;14468;p34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9" name="Google Shape;14469;p34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0" name="Google Shape;14470;p34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1" name="Google Shape;14471;p34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2" name="Google Shape;14472;p34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3" name="Google Shape;14473;p34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4" name="Google Shape;14474;p34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5" name="Google Shape;14475;p34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6" name="Google Shape;14476;p34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7" name="Google Shape;14477;p34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8" name="Google Shape;14478;p34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9" name="Google Shape;14479;p34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0" name="Google Shape;14480;p34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1" name="Google Shape;14481;p34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2" name="Google Shape;14482;p34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3" name="Google Shape;14483;p34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4" name="Google Shape;14484;p34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5" name="Google Shape;14485;p34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86" name="Google Shape;14486;p34"/>
          <p:cNvSpPr/>
          <p:nvPr/>
        </p:nvSpPr>
        <p:spPr>
          <a:xfrm>
            <a:off x="334200" y="291775"/>
            <a:ext cx="8475600" cy="4562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87" name="Google Shape;14487;p34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488" name="Google Shape;14488;p34"/>
            <p:cNvCxnSpPr>
              <a:stCxn id="14489" idx="6"/>
              <a:endCxn id="14490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491" name="Google Shape;14491;p34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492" name="Google Shape;14492;p34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3" name="Google Shape;14493;p34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4" name="Google Shape;14494;p34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490" name="Google Shape;14490;p34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5" name="Google Shape;14495;p34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6" name="Google Shape;14496;p34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489" name="Google Shape;14489;p34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7" name="Google Shape;14497;p34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498" name="Google Shape;14498;p34"/>
            <p:cNvCxnSpPr>
              <a:stCxn id="14492" idx="3"/>
              <a:endCxn id="14489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"/>
          <p:cNvGrpSpPr/>
          <p:nvPr/>
        </p:nvGrpSpPr>
        <p:grpSpPr>
          <a:xfrm>
            <a:off x="4746291" y="539995"/>
            <a:ext cx="4063478" cy="4063513"/>
            <a:chOff x="2540241" y="539995"/>
            <a:chExt cx="4063478" cy="4063513"/>
          </a:xfrm>
        </p:grpSpPr>
        <p:grpSp>
          <p:nvGrpSpPr>
            <p:cNvPr id="1055" name="Google Shape;1055;p3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1056" name="Google Shape;1056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3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1313" name="Google Shape;1313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3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1570" name="Google Shape;1570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6" name="Google Shape;1826;p3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1827" name="Google Shape;1827;p3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3" name="Google Shape;2083;p3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2084" name="Google Shape;2084;p3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6" name="Google Shape;2096;p3"/>
          <p:cNvSpPr txBox="1">
            <a:spLocks noGrp="1"/>
          </p:cNvSpPr>
          <p:nvPr>
            <p:ph type="title"/>
          </p:nvPr>
        </p:nvSpPr>
        <p:spPr>
          <a:xfrm>
            <a:off x="1737425" y="1840200"/>
            <a:ext cx="5669100" cy="91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7" name="Google Shape;2097;p3"/>
          <p:cNvSpPr txBox="1">
            <a:spLocks noGrp="1"/>
          </p:cNvSpPr>
          <p:nvPr>
            <p:ph type="title" idx="2" hasCustomPrompt="1"/>
          </p:nvPr>
        </p:nvSpPr>
        <p:spPr>
          <a:xfrm>
            <a:off x="1116229" y="916561"/>
            <a:ext cx="22860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98" name="Google Shape;2098;p3"/>
          <p:cNvSpPr txBox="1">
            <a:spLocks noGrp="1"/>
          </p:cNvSpPr>
          <p:nvPr>
            <p:ph type="subTitle" idx="1"/>
          </p:nvPr>
        </p:nvSpPr>
        <p:spPr>
          <a:xfrm>
            <a:off x="1737475" y="2754600"/>
            <a:ext cx="5669100" cy="548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5" name="Google Shape;2625;p6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2626" name="Google Shape;2626;p6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6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6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6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6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6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6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6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6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6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6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6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6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6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6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6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6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6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6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6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6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6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6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6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6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6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6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6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6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6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6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6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2" name="Google Shape;2882;p6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0" rIns="3657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883" name="Google Shape;2883;p6"/>
          <p:cNvSpPr/>
          <p:nvPr/>
        </p:nvSpPr>
        <p:spPr>
          <a:xfrm>
            <a:off x="334200" y="949675"/>
            <a:ext cx="8475600" cy="39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5" name="Google Shape;2885;p7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2886" name="Google Shape;2886;p7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7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7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7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7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7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7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2" name="Google Shape;3142;p7"/>
          <p:cNvSpPr/>
          <p:nvPr/>
        </p:nvSpPr>
        <p:spPr>
          <a:xfrm>
            <a:off x="334200" y="949675"/>
            <a:ext cx="8475600" cy="39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7"/>
          <p:cNvSpPr txBox="1">
            <a:spLocks noGrp="1"/>
          </p:cNvSpPr>
          <p:nvPr>
            <p:ph type="body" idx="1"/>
          </p:nvPr>
        </p:nvSpPr>
        <p:spPr>
          <a:xfrm>
            <a:off x="720000" y="882725"/>
            <a:ext cx="3852000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44" name="Google Shape;3144;p7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0" rIns="3657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lt1"/>
        </a:solidFill>
        <a:effectLst/>
      </p:bgPr>
    </p:bg>
    <p:spTree>
      <p:nvGrpSpPr>
        <p:cNvPr id="1" name="Shape 5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7" name="Google Shape;5767;p15"/>
          <p:cNvGrpSpPr/>
          <p:nvPr/>
        </p:nvGrpSpPr>
        <p:grpSpPr>
          <a:xfrm rot="10800000" flipH="1">
            <a:off x="355191" y="539995"/>
            <a:ext cx="4063478" cy="4063513"/>
            <a:chOff x="2540241" y="539995"/>
            <a:chExt cx="4063478" cy="4063513"/>
          </a:xfrm>
        </p:grpSpPr>
        <p:grpSp>
          <p:nvGrpSpPr>
            <p:cNvPr id="5768" name="Google Shape;5768;p15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5769" name="Google Shape;5769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1" name="Google Shape;5771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2" name="Google Shape;5772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3" name="Google Shape;5773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4" name="Google Shape;5774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5" name="Google Shape;5775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6" name="Google Shape;5776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7" name="Google Shape;5777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8" name="Google Shape;5778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9" name="Google Shape;5779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0" name="Google Shape;5780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1" name="Google Shape;5781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2" name="Google Shape;5792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4" name="Google Shape;5794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5" name="Google Shape;5795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6" name="Google Shape;5796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1" name="Google Shape;5801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2" name="Google Shape;5802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3" name="Google Shape;5803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4" name="Google Shape;5804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6" name="Google Shape;5806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7" name="Google Shape;5807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1" name="Google Shape;5841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2" name="Google Shape;5842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3" name="Google Shape;5843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4" name="Google Shape;5844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5" name="Google Shape;5845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6" name="Google Shape;5846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7" name="Google Shape;5847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8" name="Google Shape;5848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9" name="Google Shape;5849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0" name="Google Shape;5850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1" name="Google Shape;5851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2" name="Google Shape;5852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7" name="Google Shape;5877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8" name="Google Shape;5878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1" name="Google Shape;5891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2" name="Google Shape;5892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5" name="Google Shape;5905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6" name="Google Shape;5906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7" name="Google Shape;5907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8" name="Google Shape;5908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5" name="Google Shape;6025;p15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6026" name="Google Shape;6026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0" name="Google Shape;6040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8" name="Google Shape;6048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9" name="Google Shape;6049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2" name="Google Shape;6062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3" name="Google Shape;6063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4" name="Google Shape;6064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5" name="Google Shape;6065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6" name="Google Shape;6066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7" name="Google Shape;6067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8" name="Google Shape;6068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9" name="Google Shape;6069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4" name="Google Shape;6174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5" name="Google Shape;6175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6" name="Google Shape;6176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7" name="Google Shape;6177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7" name="Google Shape;6217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8" name="Google Shape;6218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1" name="Google Shape;6231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2" name="Google Shape;6232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5" name="Google Shape;6245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6" name="Google Shape;6246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7" name="Google Shape;6247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8" name="Google Shape;6248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9" name="Google Shape;6249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0" name="Google Shape;6250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1" name="Google Shape;6251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2" name="Google Shape;6252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3" name="Google Shape;6253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4" name="Google Shape;6254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5" name="Google Shape;6255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6" name="Google Shape;6256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7" name="Google Shape;6257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8" name="Google Shape;6258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9" name="Google Shape;6259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0" name="Google Shape;6260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1" name="Google Shape;6261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2" name="Google Shape;6262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3" name="Google Shape;6263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4" name="Google Shape;6264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5" name="Google Shape;6265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6" name="Google Shape;6266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7" name="Google Shape;6267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8" name="Google Shape;6268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9" name="Google Shape;6269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0" name="Google Shape;6270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1" name="Google Shape;6271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2" name="Google Shape;6272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3" name="Google Shape;6273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4" name="Google Shape;6274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5" name="Google Shape;6275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6" name="Google Shape;6276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7" name="Google Shape;6277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0" name="Google Shape;6280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1" name="Google Shape;6281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2" name="Google Shape;6282;p15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6283" name="Google Shape;6283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4" name="Google Shape;6284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5" name="Google Shape;6285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6" name="Google Shape;6286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7" name="Google Shape;6287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8" name="Google Shape;6288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9" name="Google Shape;6289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0" name="Google Shape;6290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1" name="Google Shape;6291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2" name="Google Shape;6292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3" name="Google Shape;6293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4" name="Google Shape;6294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5" name="Google Shape;6295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6" name="Google Shape;6296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7" name="Google Shape;6297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8" name="Google Shape;6298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1" name="Google Shape;6311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2" name="Google Shape;6312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3" name="Google Shape;6313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4" name="Google Shape;6314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5" name="Google Shape;6315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6" name="Google Shape;6316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8" name="Google Shape;6318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9" name="Google Shape;6319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0" name="Google Shape;6320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1" name="Google Shape;6321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2" name="Google Shape;6322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3" name="Google Shape;6323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4" name="Google Shape;6324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7" name="Google Shape;6327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2" name="Google Shape;6332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3" name="Google Shape;6353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4" name="Google Shape;6354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5" name="Google Shape;6355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6" name="Google Shape;6356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7" name="Google Shape;6357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8" name="Google Shape;6358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9" name="Google Shape;6359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6360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2" name="Google Shape;6362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3" name="Google Shape;6363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4" name="Google Shape;6364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5" name="Google Shape;6365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1" name="Google Shape;6381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2" name="Google Shape;6382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3" name="Google Shape;6383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4" name="Google Shape;6384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5" name="Google Shape;6385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6" name="Google Shape;6386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7" name="Google Shape;6387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8" name="Google Shape;6388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9" name="Google Shape;6389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0" name="Google Shape;6390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1" name="Google Shape;6391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2" name="Google Shape;6392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3" name="Google Shape;6393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4" name="Google Shape;6394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5" name="Google Shape;6395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6" name="Google Shape;6396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7" name="Google Shape;6397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8" name="Google Shape;6398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9" name="Google Shape;6399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0" name="Google Shape;6400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1" name="Google Shape;6401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2" name="Google Shape;6402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3" name="Google Shape;6403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4" name="Google Shape;6404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5" name="Google Shape;6405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6" name="Google Shape;6406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7" name="Google Shape;6407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8" name="Google Shape;6408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9" name="Google Shape;6409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0" name="Google Shape;6410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1" name="Google Shape;6411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2" name="Google Shape;6412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3" name="Google Shape;6413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4" name="Google Shape;6414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5" name="Google Shape;6415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6" name="Google Shape;6416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7" name="Google Shape;6417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8" name="Google Shape;6418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9" name="Google Shape;6419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0" name="Google Shape;6420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1" name="Google Shape;6421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2" name="Google Shape;6422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3" name="Google Shape;6423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4" name="Google Shape;6424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5" name="Google Shape;6425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6" name="Google Shape;6426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7" name="Google Shape;6427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8" name="Google Shape;6428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9" name="Google Shape;6429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0" name="Google Shape;6430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1" name="Google Shape;6431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2" name="Google Shape;6432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3" name="Google Shape;6433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4" name="Google Shape;6434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5" name="Google Shape;6435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6" name="Google Shape;6436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7" name="Google Shape;6437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8" name="Google Shape;6438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9" name="Google Shape;6439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0" name="Google Shape;6440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1" name="Google Shape;6441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2" name="Google Shape;6442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3" name="Google Shape;6443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4" name="Google Shape;6444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5" name="Google Shape;6445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6" name="Google Shape;6446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7" name="Google Shape;6447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8" name="Google Shape;6448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9" name="Google Shape;6449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0" name="Google Shape;6450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1" name="Google Shape;6451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2" name="Google Shape;6452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3" name="Google Shape;6453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4" name="Google Shape;6454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5" name="Google Shape;6455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6" name="Google Shape;6456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7" name="Google Shape;6457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8" name="Google Shape;6458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9" name="Google Shape;6459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0" name="Google Shape;6460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1" name="Google Shape;6461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2" name="Google Shape;6462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3" name="Google Shape;6463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4" name="Google Shape;6464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5" name="Google Shape;6465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6" name="Google Shape;6466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7" name="Google Shape;6467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8" name="Google Shape;6468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9" name="Google Shape;6469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0" name="Google Shape;6470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1" name="Google Shape;6471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2" name="Google Shape;6472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3" name="Google Shape;6473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4" name="Google Shape;6474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5" name="Google Shape;6475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6" name="Google Shape;6476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7" name="Google Shape;6477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8" name="Google Shape;6478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9" name="Google Shape;6479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0" name="Google Shape;6480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1" name="Google Shape;6481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2" name="Google Shape;6482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3" name="Google Shape;6483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4" name="Google Shape;6484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5" name="Google Shape;6485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6" name="Google Shape;6486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7" name="Google Shape;6487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8" name="Google Shape;6488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9" name="Google Shape;6489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0" name="Google Shape;6490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1" name="Google Shape;6491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2" name="Google Shape;6492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3" name="Google Shape;6493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4" name="Google Shape;6494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5" name="Google Shape;6495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6" name="Google Shape;6496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7" name="Google Shape;6497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8" name="Google Shape;6498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9" name="Google Shape;6499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0" name="Google Shape;6500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1" name="Google Shape;6501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2" name="Google Shape;6502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3" name="Google Shape;6503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4" name="Google Shape;6504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5" name="Google Shape;6505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6" name="Google Shape;6506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7" name="Google Shape;6507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8" name="Google Shape;6508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9" name="Google Shape;6509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0" name="Google Shape;6510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1" name="Google Shape;6511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2" name="Google Shape;6512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3" name="Google Shape;6513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4" name="Google Shape;6514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5" name="Google Shape;6515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6" name="Google Shape;6516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7" name="Google Shape;6517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8" name="Google Shape;6518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9" name="Google Shape;6519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0" name="Google Shape;6520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1" name="Google Shape;6521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2" name="Google Shape;6522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3" name="Google Shape;6523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4" name="Google Shape;6524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5" name="Google Shape;6525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6" name="Google Shape;6526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7" name="Google Shape;6527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8" name="Google Shape;6528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9" name="Google Shape;6529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0" name="Google Shape;6530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1" name="Google Shape;6531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2" name="Google Shape;6532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3" name="Google Shape;6533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4" name="Google Shape;6534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5" name="Google Shape;6535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6" name="Google Shape;6536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7" name="Google Shape;6537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8" name="Google Shape;6538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9" name="Google Shape;6539;p15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6540" name="Google Shape;6540;p15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1" name="Google Shape;6541;p15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2" name="Google Shape;6542;p15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3" name="Google Shape;6543;p15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4" name="Google Shape;6544;p15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5" name="Google Shape;6545;p15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6" name="Google Shape;6546;p15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7" name="Google Shape;6547;p15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8" name="Google Shape;6548;p15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9" name="Google Shape;6549;p15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0" name="Google Shape;6550;p15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1" name="Google Shape;6551;p15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2" name="Google Shape;6552;p15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3" name="Google Shape;6553;p15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4" name="Google Shape;6554;p15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5" name="Google Shape;6555;p15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6" name="Google Shape;6556;p15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7" name="Google Shape;6557;p15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8" name="Google Shape;6558;p15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9" name="Google Shape;6559;p15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0" name="Google Shape;6560;p15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1" name="Google Shape;6561;p15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2" name="Google Shape;6562;p15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3" name="Google Shape;6563;p15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4" name="Google Shape;6564;p15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5" name="Google Shape;6565;p15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6" name="Google Shape;6566;p15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7" name="Google Shape;6567;p15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8" name="Google Shape;6568;p15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9" name="Google Shape;6569;p15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0" name="Google Shape;6570;p15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1" name="Google Shape;6571;p15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2" name="Google Shape;6572;p15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3" name="Google Shape;6573;p15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4" name="Google Shape;6574;p15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5" name="Google Shape;6575;p15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6" name="Google Shape;6576;p15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7" name="Google Shape;6577;p15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8" name="Google Shape;6578;p15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9" name="Google Shape;6579;p15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0" name="Google Shape;6580;p15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1" name="Google Shape;6581;p15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2" name="Google Shape;6582;p15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3" name="Google Shape;6583;p15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4" name="Google Shape;6584;p15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5" name="Google Shape;6585;p15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6" name="Google Shape;6586;p15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7" name="Google Shape;6587;p15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8" name="Google Shape;6588;p15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9" name="Google Shape;6589;p15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0" name="Google Shape;6590;p15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1" name="Google Shape;6591;p15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2" name="Google Shape;6592;p15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3" name="Google Shape;6593;p15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4" name="Google Shape;6594;p15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5" name="Google Shape;6595;p15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6" name="Google Shape;6596;p15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7" name="Google Shape;6597;p15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8" name="Google Shape;6598;p15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9" name="Google Shape;6599;p15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0" name="Google Shape;6600;p15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1" name="Google Shape;6601;p15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2" name="Google Shape;6602;p15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3" name="Google Shape;6603;p15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4" name="Google Shape;6604;p15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15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15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15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15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15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15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15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15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15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15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15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15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7" name="Google Shape;6617;p15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8" name="Google Shape;6618;p15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9" name="Google Shape;6619;p15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0" name="Google Shape;6620;p15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1" name="Google Shape;6621;p15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15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3" name="Google Shape;6623;p15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4" name="Google Shape;6624;p15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5" name="Google Shape;6625;p15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15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15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15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15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15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15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15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15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4" name="Google Shape;6634;p15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5" name="Google Shape;6635;p15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6" name="Google Shape;6636;p15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7" name="Google Shape;6637;p15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8" name="Google Shape;6638;p15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9" name="Google Shape;6639;p15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0" name="Google Shape;6640;p15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1" name="Google Shape;6641;p15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2" name="Google Shape;6642;p15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3" name="Google Shape;6643;p15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4" name="Google Shape;6644;p15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5" name="Google Shape;6645;p15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6" name="Google Shape;6646;p15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7" name="Google Shape;6647;p15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8" name="Google Shape;6648;p15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9" name="Google Shape;6649;p15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0" name="Google Shape;6650;p15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1" name="Google Shape;6651;p15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2" name="Google Shape;6652;p15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3" name="Google Shape;6653;p15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4" name="Google Shape;6654;p15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5" name="Google Shape;6655;p15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6" name="Google Shape;6656;p15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7" name="Google Shape;6657;p15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8" name="Google Shape;6658;p15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9" name="Google Shape;6659;p15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0" name="Google Shape;6660;p15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1" name="Google Shape;6661;p15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2" name="Google Shape;6662;p15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3" name="Google Shape;6663;p15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4" name="Google Shape;6664;p15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5" name="Google Shape;6665;p15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6" name="Google Shape;6666;p15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7" name="Google Shape;6667;p15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8" name="Google Shape;6668;p15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9" name="Google Shape;6669;p15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0" name="Google Shape;6670;p15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1" name="Google Shape;6671;p15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2" name="Google Shape;6672;p15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15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15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15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6" name="Google Shape;6676;p15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7" name="Google Shape;6677;p15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8" name="Google Shape;6678;p15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9" name="Google Shape;6679;p15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0" name="Google Shape;6680;p15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1" name="Google Shape;6681;p15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2" name="Google Shape;6682;p15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3" name="Google Shape;6683;p15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4" name="Google Shape;6684;p15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5" name="Google Shape;6685;p15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6" name="Google Shape;6686;p15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7" name="Google Shape;6687;p15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8" name="Google Shape;6688;p15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9" name="Google Shape;6689;p15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0" name="Google Shape;6690;p15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1" name="Google Shape;6691;p15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2" name="Google Shape;6692;p15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3" name="Google Shape;6693;p15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4" name="Google Shape;6694;p15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15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6" name="Google Shape;6696;p15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7" name="Google Shape;6697;p15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15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15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15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15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2" name="Google Shape;6702;p15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3" name="Google Shape;6703;p15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4" name="Google Shape;6704;p15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5" name="Google Shape;6705;p15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6" name="Google Shape;6706;p15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7" name="Google Shape;6707;p15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8" name="Google Shape;6708;p15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9" name="Google Shape;6709;p15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0" name="Google Shape;6710;p15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1" name="Google Shape;6711;p15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2" name="Google Shape;6712;p15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3" name="Google Shape;6713;p15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4" name="Google Shape;6714;p15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5" name="Google Shape;6715;p15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6" name="Google Shape;6716;p15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7" name="Google Shape;6717;p15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8" name="Google Shape;6718;p15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9" name="Google Shape;6719;p15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0" name="Google Shape;6720;p15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1" name="Google Shape;6721;p15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2" name="Google Shape;6722;p15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3" name="Google Shape;6723;p15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4" name="Google Shape;6724;p15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5" name="Google Shape;6725;p15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6" name="Google Shape;6726;p15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7" name="Google Shape;6727;p15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8" name="Google Shape;6728;p15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9" name="Google Shape;6729;p15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0" name="Google Shape;6730;p15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1" name="Google Shape;6731;p15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2" name="Google Shape;6732;p15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3" name="Google Shape;6733;p15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4" name="Google Shape;6734;p15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5" name="Google Shape;6735;p15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6" name="Google Shape;6736;p15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7" name="Google Shape;6737;p15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8" name="Google Shape;6738;p15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9" name="Google Shape;6739;p15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0" name="Google Shape;6740;p15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1" name="Google Shape;6741;p15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2" name="Google Shape;6742;p15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3" name="Google Shape;6743;p15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4" name="Google Shape;6744;p15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5" name="Google Shape;6745;p15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6" name="Google Shape;6746;p15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7" name="Google Shape;6747;p15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8" name="Google Shape;6748;p15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9" name="Google Shape;6749;p15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0" name="Google Shape;6750;p15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1" name="Google Shape;6751;p15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2" name="Google Shape;6752;p15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3" name="Google Shape;6753;p15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4" name="Google Shape;6754;p15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5" name="Google Shape;6755;p15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6" name="Google Shape;6756;p15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7" name="Google Shape;6757;p15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8" name="Google Shape;6758;p15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9" name="Google Shape;6759;p15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0" name="Google Shape;6760;p15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1" name="Google Shape;6761;p15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2" name="Google Shape;6762;p15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3" name="Google Shape;6763;p15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4" name="Google Shape;6764;p15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5" name="Google Shape;6765;p15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15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7" name="Google Shape;6767;p15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8" name="Google Shape;6768;p15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9" name="Google Shape;6769;p15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0" name="Google Shape;6770;p15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1" name="Google Shape;6771;p15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2" name="Google Shape;6772;p15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3" name="Google Shape;6773;p15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4" name="Google Shape;6774;p15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5" name="Google Shape;6775;p15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6" name="Google Shape;6776;p15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7" name="Google Shape;6777;p15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8" name="Google Shape;6778;p15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9" name="Google Shape;6779;p15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0" name="Google Shape;6780;p15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1" name="Google Shape;6781;p15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2" name="Google Shape;6782;p15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3" name="Google Shape;6783;p15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4" name="Google Shape;6784;p15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5" name="Google Shape;6785;p15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6" name="Google Shape;6786;p15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7" name="Google Shape;6787;p15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8" name="Google Shape;6788;p15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9" name="Google Shape;6789;p15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0" name="Google Shape;6790;p15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1" name="Google Shape;6791;p15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2" name="Google Shape;6792;p15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3" name="Google Shape;6793;p15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4" name="Google Shape;6794;p15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5" name="Google Shape;6795;p15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96" name="Google Shape;6796;p15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6797" name="Google Shape;6797;p15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8" name="Google Shape;6798;p15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9" name="Google Shape;6799;p15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0" name="Google Shape;6800;p15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01" name="Google Shape;6801;p15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15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15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15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15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15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15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15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9" name="Google Shape;6809;p15"/>
          <p:cNvSpPr txBox="1">
            <a:spLocks noGrp="1"/>
          </p:cNvSpPr>
          <p:nvPr>
            <p:ph type="title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10" name="Google Shape;6810;p15"/>
          <p:cNvSpPr txBox="1">
            <a:spLocks noGrp="1"/>
          </p:cNvSpPr>
          <p:nvPr>
            <p:ph type="title" idx="2" hasCustomPrompt="1"/>
          </p:nvPr>
        </p:nvSpPr>
        <p:spPr>
          <a:xfrm>
            <a:off x="6026090" y="917000"/>
            <a:ext cx="2651700" cy="13899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11" name="Google Shape;6811;p15"/>
          <p:cNvSpPr txBox="1">
            <a:spLocks noGrp="1"/>
          </p:cNvSpPr>
          <p:nvPr>
            <p:ph type="subTitle" idx="1"/>
          </p:nvPr>
        </p:nvSpPr>
        <p:spPr>
          <a:xfrm>
            <a:off x="1737300" y="2708850"/>
            <a:ext cx="5669400" cy="640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lt1"/>
        </a:solidFill>
        <a:effectLst/>
      </p:bgPr>
    </p:bg>
    <p:spTree>
      <p:nvGrpSpPr>
        <p:cNvPr id="1" name="Shape 6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3" name="Google Shape;6813;p16"/>
          <p:cNvGrpSpPr/>
          <p:nvPr/>
        </p:nvGrpSpPr>
        <p:grpSpPr>
          <a:xfrm>
            <a:off x="2540241" y="808815"/>
            <a:ext cx="4063478" cy="4063513"/>
            <a:chOff x="2540241" y="539995"/>
            <a:chExt cx="4063478" cy="4063513"/>
          </a:xfrm>
        </p:grpSpPr>
        <p:grpSp>
          <p:nvGrpSpPr>
            <p:cNvPr id="6814" name="Google Shape;6814;p16"/>
            <p:cNvGrpSpPr/>
            <p:nvPr/>
          </p:nvGrpSpPr>
          <p:grpSpPr>
            <a:xfrm>
              <a:off x="2693235" y="703668"/>
              <a:ext cx="885398" cy="893069"/>
              <a:chOff x="2781975" y="3951500"/>
              <a:chExt cx="640525" cy="646075"/>
            </a:xfrm>
          </p:grpSpPr>
          <p:sp>
            <p:nvSpPr>
              <p:cNvPr id="6815" name="Google Shape;6815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6" name="Google Shape;6816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7" name="Google Shape;6817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8" name="Google Shape;6818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9" name="Google Shape;6819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0" name="Google Shape;6820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1" name="Google Shape;6821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2" name="Google Shape;6822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3" name="Google Shape;6823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4" name="Google Shape;6824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5" name="Google Shape;6825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6" name="Google Shape;6826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7" name="Google Shape;6827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8" name="Google Shape;6828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6" name="Google Shape;6836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7" name="Google Shape;6837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8" name="Google Shape;6838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9" name="Google Shape;6839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0" name="Google Shape;6840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1" name="Google Shape;6841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2" name="Google Shape;6842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3" name="Google Shape;6843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4" name="Google Shape;6844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5" name="Google Shape;6845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6" name="Google Shape;6846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7" name="Google Shape;6847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8" name="Google Shape;6848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9" name="Google Shape;6849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0" name="Google Shape;6850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1" name="Google Shape;6851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2" name="Google Shape;6852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3" name="Google Shape;6853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4" name="Google Shape;6854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5" name="Google Shape;6855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6" name="Google Shape;6856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7" name="Google Shape;6857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8" name="Google Shape;6858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9" name="Google Shape;6859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0" name="Google Shape;6860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1" name="Google Shape;6861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2" name="Google Shape;6862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3" name="Google Shape;6863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4" name="Google Shape;6864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5" name="Google Shape;6865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6" name="Google Shape;6866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7" name="Google Shape;6867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8" name="Google Shape;6868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9" name="Google Shape;6869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0" name="Google Shape;6870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1" name="Google Shape;6871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2" name="Google Shape;6872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3" name="Google Shape;6873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4" name="Google Shape;6874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5" name="Google Shape;6875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6" name="Google Shape;6876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7" name="Google Shape;6877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8" name="Google Shape;6878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9" name="Google Shape;6879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0" name="Google Shape;6880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1" name="Google Shape;6881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2" name="Google Shape;6882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3" name="Google Shape;6883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4" name="Google Shape;6884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5" name="Google Shape;6885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6" name="Google Shape;6886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7" name="Google Shape;6887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8" name="Google Shape;6888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9" name="Google Shape;6889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0" name="Google Shape;6890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1" name="Google Shape;6891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2" name="Google Shape;6892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3" name="Google Shape;6893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4" name="Google Shape;6894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5" name="Google Shape;6895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6" name="Google Shape;6896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7" name="Google Shape;6897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8" name="Google Shape;6898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9" name="Google Shape;6899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0" name="Google Shape;6900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1" name="Google Shape;6901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2" name="Google Shape;6902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3" name="Google Shape;6903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4" name="Google Shape;6904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5" name="Google Shape;6905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6" name="Google Shape;6906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7" name="Google Shape;6907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8" name="Google Shape;6908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9" name="Google Shape;6909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0" name="Google Shape;6910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1" name="Google Shape;6911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2" name="Google Shape;6912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3" name="Google Shape;6913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4" name="Google Shape;6914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5" name="Google Shape;6915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6" name="Google Shape;6916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7" name="Google Shape;6917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8" name="Google Shape;6918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9" name="Google Shape;6919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0" name="Google Shape;6920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3" name="Google Shape;6933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4" name="Google Shape;6934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5" name="Google Shape;6935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6" name="Google Shape;6936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7" name="Google Shape;6937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2" name="Google Shape;6952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3" name="Google Shape;6953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4" name="Google Shape;6954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5" name="Google Shape;6955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6" name="Google Shape;6956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7" name="Google Shape;6957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8" name="Google Shape;6958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9" name="Google Shape;6959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0" name="Google Shape;6960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1" name="Google Shape;6961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2" name="Google Shape;6962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3" name="Google Shape;6963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4" name="Google Shape;6964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5" name="Google Shape;6965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6" name="Google Shape;6966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7" name="Google Shape;6967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8" name="Google Shape;6968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9" name="Google Shape;6969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0" name="Google Shape;6970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1" name="Google Shape;6971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2" name="Google Shape;6972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3" name="Google Shape;6973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4" name="Google Shape;6974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5" name="Google Shape;6975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6" name="Google Shape;6976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7" name="Google Shape;6977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8" name="Google Shape;6978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9" name="Google Shape;6979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0" name="Google Shape;6980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1" name="Google Shape;6981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2" name="Google Shape;6982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3" name="Google Shape;6983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4" name="Google Shape;6984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5" name="Google Shape;6985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6" name="Google Shape;6986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7" name="Google Shape;6987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8" name="Google Shape;6988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9" name="Google Shape;6989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0" name="Google Shape;6990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1" name="Google Shape;6991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2" name="Google Shape;6992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3" name="Google Shape;6993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4" name="Google Shape;6994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5" name="Google Shape;6995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6" name="Google Shape;6996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7" name="Google Shape;6997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8" name="Google Shape;6998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9" name="Google Shape;6999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0" name="Google Shape;7000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1" name="Google Shape;7001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2" name="Google Shape;7002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3" name="Google Shape;7003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4" name="Google Shape;7004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5" name="Google Shape;7005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6" name="Google Shape;7006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7" name="Google Shape;7007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8" name="Google Shape;7008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9" name="Google Shape;7009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0" name="Google Shape;7010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1" name="Google Shape;7011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2" name="Google Shape;7012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3" name="Google Shape;7013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4" name="Google Shape;7014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5" name="Google Shape;7015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6" name="Google Shape;7016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7" name="Google Shape;7017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8" name="Google Shape;7018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9" name="Google Shape;7019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0" name="Google Shape;7020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1" name="Google Shape;7021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2" name="Google Shape;7022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3" name="Google Shape;7023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4" name="Google Shape;7024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5" name="Google Shape;7025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6" name="Google Shape;7026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7" name="Google Shape;7027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8" name="Google Shape;7028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9" name="Google Shape;7029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0" name="Google Shape;7030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1" name="Google Shape;7031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2" name="Google Shape;7032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3" name="Google Shape;7033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4" name="Google Shape;7034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5" name="Google Shape;7035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6" name="Google Shape;7036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7" name="Google Shape;7037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8" name="Google Shape;7038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9" name="Google Shape;7039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0" name="Google Shape;7040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1" name="Google Shape;7041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2" name="Google Shape;7042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3" name="Google Shape;7043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4" name="Google Shape;7044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5" name="Google Shape;7045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6" name="Google Shape;7046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7" name="Google Shape;7047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8" name="Google Shape;7048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9" name="Google Shape;7049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0" name="Google Shape;7050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1" name="Google Shape;7051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2" name="Google Shape;7052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3" name="Google Shape;7053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4" name="Google Shape;7054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5" name="Google Shape;7055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6" name="Google Shape;7056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7" name="Google Shape;7057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8" name="Google Shape;7058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9" name="Google Shape;7059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0" name="Google Shape;7060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1" name="Google Shape;7061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2" name="Google Shape;7062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3" name="Google Shape;7063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4" name="Google Shape;7064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5" name="Google Shape;7065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6" name="Google Shape;7066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7" name="Google Shape;7067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8" name="Google Shape;7068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9" name="Google Shape;7069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0" name="Google Shape;7070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71" name="Google Shape;7071;p16"/>
            <p:cNvGrpSpPr/>
            <p:nvPr/>
          </p:nvGrpSpPr>
          <p:grpSpPr>
            <a:xfrm>
              <a:off x="5652643" y="1012843"/>
              <a:ext cx="885398" cy="893069"/>
              <a:chOff x="2781975" y="3951500"/>
              <a:chExt cx="640525" cy="646075"/>
            </a:xfrm>
          </p:grpSpPr>
          <p:sp>
            <p:nvSpPr>
              <p:cNvPr id="7072" name="Google Shape;7072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3" name="Google Shape;7073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4" name="Google Shape;7074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5" name="Google Shape;7075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6" name="Google Shape;7076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7" name="Google Shape;7077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8" name="Google Shape;7078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9" name="Google Shape;7079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0" name="Google Shape;7080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1" name="Google Shape;7081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2" name="Google Shape;7082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3" name="Google Shape;7083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4" name="Google Shape;7084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5" name="Google Shape;7085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6" name="Google Shape;7086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7" name="Google Shape;7087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8" name="Google Shape;7088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9" name="Google Shape;7089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0" name="Google Shape;7090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1" name="Google Shape;7091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2" name="Google Shape;7092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3" name="Google Shape;7093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4" name="Google Shape;7094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5" name="Google Shape;7095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6" name="Google Shape;7096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7" name="Google Shape;7097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8" name="Google Shape;7098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9" name="Google Shape;7099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0" name="Google Shape;7100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1" name="Google Shape;7101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2" name="Google Shape;7102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3" name="Google Shape;7103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4" name="Google Shape;7104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5" name="Google Shape;7105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6" name="Google Shape;7106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7" name="Google Shape;7107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8" name="Google Shape;7108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9" name="Google Shape;7109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0" name="Google Shape;7110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1" name="Google Shape;7111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2" name="Google Shape;7112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3" name="Google Shape;7113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4" name="Google Shape;7114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5" name="Google Shape;7115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6" name="Google Shape;7116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7" name="Google Shape;7117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8" name="Google Shape;7118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9" name="Google Shape;7119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0" name="Google Shape;7120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1" name="Google Shape;7121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2" name="Google Shape;7122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3" name="Google Shape;7123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4" name="Google Shape;7124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5" name="Google Shape;7125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6" name="Google Shape;7126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7" name="Google Shape;7127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8" name="Google Shape;7128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9" name="Google Shape;7129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0" name="Google Shape;7130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1" name="Google Shape;7131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2" name="Google Shape;7132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3" name="Google Shape;7133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4" name="Google Shape;7134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5" name="Google Shape;7135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6" name="Google Shape;7136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0" name="Google Shape;7150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1" name="Google Shape;7151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2" name="Google Shape;7152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3" name="Google Shape;7153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4" name="Google Shape;7154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5" name="Google Shape;7155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6" name="Google Shape;7156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7" name="Google Shape;7157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8" name="Google Shape;7158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9" name="Google Shape;7159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0" name="Google Shape;7160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1" name="Google Shape;7161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2" name="Google Shape;7162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3" name="Google Shape;7163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4" name="Google Shape;7164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9" name="Google Shape;7179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0" name="Google Shape;7180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7181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5" name="Google Shape;7195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6" name="Google Shape;7196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7208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9" name="Google Shape;7209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7" name="Google Shape;7227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8" name="Google Shape;7228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7230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7231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7232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7233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7235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6" name="Google Shape;7236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7" name="Google Shape;7237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8" name="Google Shape;7238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9" name="Google Shape;7239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0" name="Google Shape;7240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1" name="Google Shape;7241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2" name="Google Shape;7242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3" name="Google Shape;7243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4" name="Google Shape;7244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5" name="Google Shape;7245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6" name="Google Shape;7246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7" name="Google Shape;7247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7248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7249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7250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7251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7252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7253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4" name="Google Shape;7254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5" name="Google Shape;7255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6" name="Google Shape;7256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7" name="Google Shape;7257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8" name="Google Shape;7258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9" name="Google Shape;7259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0" name="Google Shape;7260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1" name="Google Shape;7261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2" name="Google Shape;7262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3" name="Google Shape;7263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4" name="Google Shape;7264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5" name="Google Shape;7265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6" name="Google Shape;7266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7" name="Google Shape;7267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8" name="Google Shape;7268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9" name="Google Shape;7269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0" name="Google Shape;7270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1" name="Google Shape;7271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2" name="Google Shape;7272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3" name="Google Shape;7273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4" name="Google Shape;7274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5" name="Google Shape;7275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6" name="Google Shape;7276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7" name="Google Shape;7277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8" name="Google Shape;7278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9" name="Google Shape;7279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0" name="Google Shape;7280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1" name="Google Shape;7281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2" name="Google Shape;7282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3" name="Google Shape;7283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4" name="Google Shape;7284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5" name="Google Shape;7285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6" name="Google Shape;7286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7" name="Google Shape;7287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8" name="Google Shape;7288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9" name="Google Shape;7289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0" name="Google Shape;7290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1" name="Google Shape;7291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2" name="Google Shape;7292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3" name="Google Shape;7293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4" name="Google Shape;7294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5" name="Google Shape;7295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6" name="Google Shape;7296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7" name="Google Shape;7297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8" name="Google Shape;7298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9" name="Google Shape;7299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0" name="Google Shape;7300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1" name="Google Shape;7301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2" name="Google Shape;7302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3" name="Google Shape;7303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4" name="Google Shape;7304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5" name="Google Shape;7305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6" name="Google Shape;7306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7" name="Google Shape;7307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8" name="Google Shape;7308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9" name="Google Shape;7309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0" name="Google Shape;7310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1" name="Google Shape;7311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0" name="Google Shape;7320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1" name="Google Shape;7321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4" name="Google Shape;7324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5" name="Google Shape;7325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6" name="Google Shape;7326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7" name="Google Shape;7327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8" name="Google Shape;7328;p16"/>
            <p:cNvGrpSpPr/>
            <p:nvPr/>
          </p:nvGrpSpPr>
          <p:grpSpPr>
            <a:xfrm>
              <a:off x="5673099" y="3256281"/>
              <a:ext cx="885398" cy="893069"/>
              <a:chOff x="2781975" y="3951500"/>
              <a:chExt cx="640525" cy="646075"/>
            </a:xfrm>
          </p:grpSpPr>
          <p:sp>
            <p:nvSpPr>
              <p:cNvPr id="7329" name="Google Shape;7329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0" name="Google Shape;7330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1" name="Google Shape;7331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2" name="Google Shape;7332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3" name="Google Shape;7333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4" name="Google Shape;7334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5" name="Google Shape;7335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6" name="Google Shape;7336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7" name="Google Shape;7337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8" name="Google Shape;7338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9" name="Google Shape;7339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0" name="Google Shape;7340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1" name="Google Shape;7341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2" name="Google Shape;7342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3" name="Google Shape;7343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4" name="Google Shape;7344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5" name="Google Shape;7345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6" name="Google Shape;7346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7" name="Google Shape;7347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8" name="Google Shape;7348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9" name="Google Shape;7349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0" name="Google Shape;7350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1" name="Google Shape;7351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2" name="Google Shape;7352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3" name="Google Shape;7353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4" name="Google Shape;7354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5" name="Google Shape;7355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6" name="Google Shape;7356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7" name="Google Shape;7357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8" name="Google Shape;7358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9" name="Google Shape;7359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0" name="Google Shape;7360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1" name="Google Shape;7361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2" name="Google Shape;7362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3" name="Google Shape;7363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4" name="Google Shape;7364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5" name="Google Shape;7365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6" name="Google Shape;7366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7" name="Google Shape;7367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8" name="Google Shape;7368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9" name="Google Shape;7369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0" name="Google Shape;7370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1" name="Google Shape;7371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2" name="Google Shape;7372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3" name="Google Shape;7373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4" name="Google Shape;7374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5" name="Google Shape;7375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6" name="Google Shape;7376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7" name="Google Shape;7377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8" name="Google Shape;7378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9" name="Google Shape;7379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0" name="Google Shape;7380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1" name="Google Shape;7381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2" name="Google Shape;7382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3" name="Google Shape;7383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4" name="Google Shape;7384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5" name="Google Shape;7385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7" name="Google Shape;7387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8" name="Google Shape;7388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5" name="Google Shape;7395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6" name="Google Shape;7396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2" name="Google Shape;7402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3" name="Google Shape;7403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4" name="Google Shape;7404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5" name="Google Shape;7405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6" name="Google Shape;7406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7" name="Google Shape;7407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8" name="Google Shape;7408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9" name="Google Shape;7409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0" name="Google Shape;7410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1" name="Google Shape;7411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2" name="Google Shape;7412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3" name="Google Shape;7413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4" name="Google Shape;7414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5" name="Google Shape;7415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6" name="Google Shape;7416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7" name="Google Shape;7417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8" name="Google Shape;7418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9" name="Google Shape;7419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0" name="Google Shape;7420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1" name="Google Shape;7421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2" name="Google Shape;7422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3" name="Google Shape;7423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4" name="Google Shape;7424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5" name="Google Shape;7425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6" name="Google Shape;7426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7" name="Google Shape;7427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8" name="Google Shape;7428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9" name="Google Shape;7429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0" name="Google Shape;7430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1" name="Google Shape;7431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2" name="Google Shape;7432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3" name="Google Shape;7433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4" name="Google Shape;7434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5" name="Google Shape;7435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6" name="Google Shape;7436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7" name="Google Shape;7437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8" name="Google Shape;7438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9" name="Google Shape;7439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0" name="Google Shape;7440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1" name="Google Shape;7441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2" name="Google Shape;7442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3" name="Google Shape;7443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4" name="Google Shape;7444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5" name="Google Shape;7445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6" name="Google Shape;7446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7" name="Google Shape;7447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8" name="Google Shape;7448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9" name="Google Shape;7449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3" name="Google Shape;7463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4" name="Google Shape;7464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5" name="Google Shape;7465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6" name="Google Shape;7466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6" name="Google Shape;7476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7" name="Google Shape;7477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8" name="Google Shape;7478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9" name="Google Shape;7479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0" name="Google Shape;7480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1" name="Google Shape;7481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2" name="Google Shape;7482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3" name="Google Shape;7483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4" name="Google Shape;7484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5" name="Google Shape;7485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6" name="Google Shape;7486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7" name="Google Shape;7487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8" name="Google Shape;7488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9" name="Google Shape;7489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0" name="Google Shape;7490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1" name="Google Shape;7491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2" name="Google Shape;7492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3" name="Google Shape;7493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4" name="Google Shape;7494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5" name="Google Shape;7495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6" name="Google Shape;7496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7" name="Google Shape;7497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8" name="Google Shape;7498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9" name="Google Shape;7499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0" name="Google Shape;7500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1" name="Google Shape;7501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2" name="Google Shape;7502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3" name="Google Shape;7503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4" name="Google Shape;7504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5" name="Google Shape;7505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6" name="Google Shape;7506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7" name="Google Shape;7507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8" name="Google Shape;7508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9" name="Google Shape;7509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0" name="Google Shape;7510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1" name="Google Shape;7511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2" name="Google Shape;7512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3" name="Google Shape;7513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4" name="Google Shape;7514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5" name="Google Shape;7515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6" name="Google Shape;7516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7" name="Google Shape;7517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8" name="Google Shape;7518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9" name="Google Shape;7519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0" name="Google Shape;7520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1" name="Google Shape;7521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2" name="Google Shape;7522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3" name="Google Shape;7523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4" name="Google Shape;7524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5" name="Google Shape;7525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6" name="Google Shape;7526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7" name="Google Shape;7527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8" name="Google Shape;7528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9" name="Google Shape;7529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0" name="Google Shape;7530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1" name="Google Shape;7531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2" name="Google Shape;7532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3" name="Google Shape;7533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4" name="Google Shape;7534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5" name="Google Shape;7535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6" name="Google Shape;7536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7" name="Google Shape;7537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8" name="Google Shape;7538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9" name="Google Shape;7539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0" name="Google Shape;7540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1" name="Google Shape;7541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2" name="Google Shape;7542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3" name="Google Shape;7543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4" name="Google Shape;7544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5" name="Google Shape;7545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6" name="Google Shape;7546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7" name="Google Shape;7547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8" name="Google Shape;7548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9" name="Google Shape;7549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0" name="Google Shape;7550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1" name="Google Shape;7551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2" name="Google Shape;7552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3" name="Google Shape;7553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4" name="Google Shape;7554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5" name="Google Shape;7555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6" name="Google Shape;7556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7" name="Google Shape;7557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8" name="Google Shape;7558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9" name="Google Shape;7559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0" name="Google Shape;7560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1" name="Google Shape;7561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2" name="Google Shape;7562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3" name="Google Shape;7563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4" name="Google Shape;7564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5" name="Google Shape;7565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2" name="Google Shape;7572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9" name="Google Shape;7579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0" name="Google Shape;7580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1" name="Google Shape;7581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5" name="Google Shape;7585;p16"/>
            <p:cNvGrpSpPr/>
            <p:nvPr/>
          </p:nvGrpSpPr>
          <p:grpSpPr>
            <a:xfrm>
              <a:off x="2672770" y="3466944"/>
              <a:ext cx="885398" cy="893069"/>
              <a:chOff x="2781975" y="3951500"/>
              <a:chExt cx="640525" cy="646075"/>
            </a:xfrm>
          </p:grpSpPr>
          <p:sp>
            <p:nvSpPr>
              <p:cNvPr id="7586" name="Google Shape;7586;p16"/>
              <p:cNvSpPr/>
              <p:nvPr/>
            </p:nvSpPr>
            <p:spPr>
              <a:xfrm>
                <a:off x="31723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6"/>
              <p:cNvSpPr/>
              <p:nvPr/>
            </p:nvSpPr>
            <p:spPr>
              <a:xfrm>
                <a:off x="31723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6"/>
              <p:cNvSpPr/>
              <p:nvPr/>
            </p:nvSpPr>
            <p:spPr>
              <a:xfrm>
                <a:off x="313325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16"/>
              <p:cNvSpPr/>
              <p:nvPr/>
            </p:nvSpPr>
            <p:spPr>
              <a:xfrm>
                <a:off x="31723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16"/>
              <p:cNvSpPr/>
              <p:nvPr/>
            </p:nvSpPr>
            <p:spPr>
              <a:xfrm>
                <a:off x="31723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6"/>
              <p:cNvSpPr/>
              <p:nvPr/>
            </p:nvSpPr>
            <p:spPr>
              <a:xfrm>
                <a:off x="31723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6"/>
              <p:cNvSpPr/>
              <p:nvPr/>
            </p:nvSpPr>
            <p:spPr>
              <a:xfrm>
                <a:off x="31723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16"/>
              <p:cNvSpPr/>
              <p:nvPr/>
            </p:nvSpPr>
            <p:spPr>
              <a:xfrm>
                <a:off x="31723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4" name="Google Shape;7594;p16"/>
              <p:cNvSpPr/>
              <p:nvPr/>
            </p:nvSpPr>
            <p:spPr>
              <a:xfrm>
                <a:off x="3172025" y="4045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3"/>
                      <a:pt x="154" y="640"/>
                      <a:pt x="325" y="640"/>
                    </a:cubicBezTo>
                    <a:cubicBezTo>
                      <a:pt x="329" y="640"/>
                      <a:pt x="332" y="640"/>
                      <a:pt x="336" y="640"/>
                    </a:cubicBezTo>
                    <a:cubicBezTo>
                      <a:pt x="514" y="635"/>
                      <a:pt x="653" y="486"/>
                      <a:pt x="646" y="310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5" name="Google Shape;7595;p16"/>
              <p:cNvSpPr/>
              <p:nvPr/>
            </p:nvSpPr>
            <p:spPr>
              <a:xfrm>
                <a:off x="3172025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6" name="Google Shape;7596;p16"/>
              <p:cNvSpPr/>
              <p:nvPr/>
            </p:nvSpPr>
            <p:spPr>
              <a:xfrm>
                <a:off x="3172025" y="3977350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5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7" name="Google Shape;7597;p16"/>
              <p:cNvSpPr/>
              <p:nvPr/>
            </p:nvSpPr>
            <p:spPr>
              <a:xfrm>
                <a:off x="313325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8" name="Google Shape;7598;p16"/>
              <p:cNvSpPr/>
              <p:nvPr/>
            </p:nvSpPr>
            <p:spPr>
              <a:xfrm>
                <a:off x="3172025" y="4113375"/>
                <a:ext cx="16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0" extrusionOk="0">
                    <a:moveTo>
                      <a:pt x="326" y="0"/>
                    </a:moveTo>
                    <a:cubicBezTo>
                      <a:pt x="322" y="0"/>
                      <a:pt x="319" y="0"/>
                      <a:pt x="315" y="0"/>
                    </a:cubicBezTo>
                    <a:cubicBezTo>
                      <a:pt x="139" y="6"/>
                      <a:pt x="0" y="154"/>
                      <a:pt x="6" y="330"/>
                    </a:cubicBezTo>
                    <a:cubicBezTo>
                      <a:pt x="12" y="503"/>
                      <a:pt x="154" y="639"/>
                      <a:pt x="325" y="639"/>
                    </a:cubicBezTo>
                    <a:cubicBezTo>
                      <a:pt x="329" y="639"/>
                      <a:pt x="332" y="639"/>
                      <a:pt x="336" y="639"/>
                    </a:cubicBezTo>
                    <a:cubicBezTo>
                      <a:pt x="514" y="633"/>
                      <a:pt x="653" y="486"/>
                      <a:pt x="646" y="309"/>
                    </a:cubicBezTo>
                    <a:cubicBezTo>
                      <a:pt x="641" y="137"/>
                      <a:pt x="499" y="0"/>
                      <a:pt x="32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9" name="Google Shape;7599;p16"/>
              <p:cNvSpPr/>
              <p:nvPr/>
            </p:nvSpPr>
            <p:spPr>
              <a:xfrm>
                <a:off x="3172025" y="4079350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6" y="1"/>
                    </a:moveTo>
                    <a:cubicBezTo>
                      <a:pt x="322" y="1"/>
                      <a:pt x="319" y="1"/>
                      <a:pt x="315" y="1"/>
                    </a:cubicBezTo>
                    <a:cubicBezTo>
                      <a:pt x="139" y="7"/>
                      <a:pt x="0" y="154"/>
                      <a:pt x="6" y="332"/>
                    </a:cubicBezTo>
                    <a:cubicBezTo>
                      <a:pt x="12" y="505"/>
                      <a:pt x="154" y="641"/>
                      <a:pt x="325" y="641"/>
                    </a:cubicBezTo>
                    <a:cubicBezTo>
                      <a:pt x="329" y="641"/>
                      <a:pt x="332" y="641"/>
                      <a:pt x="336" y="641"/>
                    </a:cubicBezTo>
                    <a:cubicBezTo>
                      <a:pt x="514" y="635"/>
                      <a:pt x="653" y="487"/>
                      <a:pt x="646" y="310"/>
                    </a:cubicBezTo>
                    <a:cubicBezTo>
                      <a:pt x="641" y="137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0" name="Google Shape;7600;p16"/>
              <p:cNvSpPr/>
              <p:nvPr/>
            </p:nvSpPr>
            <p:spPr>
              <a:xfrm>
                <a:off x="31723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1" name="Google Shape;7601;p16"/>
              <p:cNvSpPr/>
              <p:nvPr/>
            </p:nvSpPr>
            <p:spPr>
              <a:xfrm>
                <a:off x="31723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2" name="Google Shape;7602;p16"/>
              <p:cNvSpPr/>
              <p:nvPr/>
            </p:nvSpPr>
            <p:spPr>
              <a:xfrm>
                <a:off x="31723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4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3" name="Google Shape;7603;p16"/>
              <p:cNvSpPr/>
              <p:nvPr/>
            </p:nvSpPr>
            <p:spPr>
              <a:xfrm>
                <a:off x="32113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4" name="Google Shape;7604;p16"/>
              <p:cNvSpPr/>
              <p:nvPr/>
            </p:nvSpPr>
            <p:spPr>
              <a:xfrm>
                <a:off x="32113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5" name="Google Shape;7605;p16"/>
              <p:cNvSpPr/>
              <p:nvPr/>
            </p:nvSpPr>
            <p:spPr>
              <a:xfrm>
                <a:off x="32113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6" name="Google Shape;7606;p16"/>
              <p:cNvSpPr/>
              <p:nvPr/>
            </p:nvSpPr>
            <p:spPr>
              <a:xfrm>
                <a:off x="32113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7" name="Google Shape;7607;p16"/>
              <p:cNvSpPr/>
              <p:nvPr/>
            </p:nvSpPr>
            <p:spPr>
              <a:xfrm>
                <a:off x="32113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8" name="Google Shape;7608;p16"/>
              <p:cNvSpPr/>
              <p:nvPr/>
            </p:nvSpPr>
            <p:spPr>
              <a:xfrm>
                <a:off x="31723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9" name="Google Shape;7609;p16"/>
              <p:cNvSpPr/>
              <p:nvPr/>
            </p:nvSpPr>
            <p:spPr>
              <a:xfrm>
                <a:off x="32113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0" name="Google Shape;7610;p16"/>
              <p:cNvSpPr/>
              <p:nvPr/>
            </p:nvSpPr>
            <p:spPr>
              <a:xfrm>
                <a:off x="32113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1" name="Google Shape;7611;p16"/>
              <p:cNvSpPr/>
              <p:nvPr/>
            </p:nvSpPr>
            <p:spPr>
              <a:xfrm>
                <a:off x="31723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2" name="Google Shape;7612;p16"/>
              <p:cNvSpPr/>
              <p:nvPr/>
            </p:nvSpPr>
            <p:spPr>
              <a:xfrm>
                <a:off x="32113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3" name="Google Shape;7613;p16"/>
              <p:cNvSpPr/>
              <p:nvPr/>
            </p:nvSpPr>
            <p:spPr>
              <a:xfrm>
                <a:off x="32113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4" name="Google Shape;7614;p16"/>
              <p:cNvSpPr/>
              <p:nvPr/>
            </p:nvSpPr>
            <p:spPr>
              <a:xfrm>
                <a:off x="31723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4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5" name="Google Shape;7615;p16"/>
              <p:cNvSpPr/>
              <p:nvPr/>
            </p:nvSpPr>
            <p:spPr>
              <a:xfrm>
                <a:off x="32113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6" name="Google Shape;7616;p16"/>
              <p:cNvSpPr/>
              <p:nvPr/>
            </p:nvSpPr>
            <p:spPr>
              <a:xfrm>
                <a:off x="32113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7" name="Google Shape;7617;p16"/>
              <p:cNvSpPr/>
              <p:nvPr/>
            </p:nvSpPr>
            <p:spPr>
              <a:xfrm>
                <a:off x="32113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8" name="Google Shape;7618;p16"/>
              <p:cNvSpPr/>
              <p:nvPr/>
            </p:nvSpPr>
            <p:spPr>
              <a:xfrm>
                <a:off x="3133250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9" name="Google Shape;7619;p16"/>
              <p:cNvSpPr/>
              <p:nvPr/>
            </p:nvSpPr>
            <p:spPr>
              <a:xfrm>
                <a:off x="309422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0" name="Google Shape;7620;p16"/>
              <p:cNvSpPr/>
              <p:nvPr/>
            </p:nvSpPr>
            <p:spPr>
              <a:xfrm>
                <a:off x="309422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1" name="Google Shape;7621;p16"/>
              <p:cNvSpPr/>
              <p:nvPr/>
            </p:nvSpPr>
            <p:spPr>
              <a:xfrm>
                <a:off x="309422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2" name="Google Shape;7622;p16"/>
              <p:cNvSpPr/>
              <p:nvPr/>
            </p:nvSpPr>
            <p:spPr>
              <a:xfrm>
                <a:off x="309422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3" name="Google Shape;7623;p16"/>
              <p:cNvSpPr/>
              <p:nvPr/>
            </p:nvSpPr>
            <p:spPr>
              <a:xfrm>
                <a:off x="309422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4" name="Google Shape;7624;p16"/>
              <p:cNvSpPr/>
              <p:nvPr/>
            </p:nvSpPr>
            <p:spPr>
              <a:xfrm>
                <a:off x="309422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5" name="Google Shape;7625;p16"/>
              <p:cNvSpPr/>
              <p:nvPr/>
            </p:nvSpPr>
            <p:spPr>
              <a:xfrm>
                <a:off x="309422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6" name="Google Shape;7626;p16"/>
              <p:cNvSpPr/>
              <p:nvPr/>
            </p:nvSpPr>
            <p:spPr>
              <a:xfrm>
                <a:off x="309422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7" name="Google Shape;7627;p16"/>
              <p:cNvSpPr/>
              <p:nvPr/>
            </p:nvSpPr>
            <p:spPr>
              <a:xfrm>
                <a:off x="3133400" y="3952975"/>
                <a:ext cx="1512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" y="151"/>
                      <a:pt x="159" y="261"/>
                      <a:pt x="316" y="261"/>
                    </a:cubicBezTo>
                    <a:cubicBezTo>
                      <a:pt x="445" y="261"/>
                      <a:pt x="557" y="184"/>
                      <a:pt x="605" y="73"/>
                    </a:cubicBezTo>
                    <a:cubicBezTo>
                      <a:pt x="406" y="46"/>
                      <a:pt x="204" y="20"/>
                      <a:pt x="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8" name="Google Shape;7628;p16"/>
              <p:cNvSpPr/>
              <p:nvPr/>
            </p:nvSpPr>
            <p:spPr>
              <a:xfrm>
                <a:off x="3094125" y="411347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8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2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9" name="Google Shape;7629;p16"/>
              <p:cNvSpPr/>
              <p:nvPr/>
            </p:nvSpPr>
            <p:spPr>
              <a:xfrm>
                <a:off x="3094125" y="4079500"/>
                <a:ext cx="161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0" extrusionOk="0">
                    <a:moveTo>
                      <a:pt x="326" y="1"/>
                    </a:moveTo>
                    <a:cubicBezTo>
                      <a:pt x="323" y="1"/>
                      <a:pt x="321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7" y="500"/>
                      <a:pt x="149" y="640"/>
                      <a:pt x="322" y="640"/>
                    </a:cubicBezTo>
                    <a:cubicBezTo>
                      <a:pt x="325" y="640"/>
                      <a:pt x="327" y="640"/>
                      <a:pt x="330" y="640"/>
                    </a:cubicBezTo>
                    <a:cubicBezTo>
                      <a:pt x="506" y="637"/>
                      <a:pt x="646" y="490"/>
                      <a:pt x="643" y="314"/>
                    </a:cubicBezTo>
                    <a:cubicBezTo>
                      <a:pt x="640" y="141"/>
                      <a:pt x="499" y="1"/>
                      <a:pt x="32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0" name="Google Shape;7630;p16"/>
              <p:cNvSpPr/>
              <p:nvPr/>
            </p:nvSpPr>
            <p:spPr>
              <a:xfrm>
                <a:off x="309422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1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1" name="Google Shape;7631;p16"/>
              <p:cNvSpPr/>
              <p:nvPr/>
            </p:nvSpPr>
            <p:spPr>
              <a:xfrm>
                <a:off x="309422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2" name="Google Shape;7632;p16"/>
              <p:cNvSpPr/>
              <p:nvPr/>
            </p:nvSpPr>
            <p:spPr>
              <a:xfrm>
                <a:off x="309422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1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3" name="Google Shape;7633;p16"/>
              <p:cNvSpPr/>
              <p:nvPr/>
            </p:nvSpPr>
            <p:spPr>
              <a:xfrm>
                <a:off x="313325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4" name="Google Shape;7634;p16"/>
              <p:cNvSpPr/>
              <p:nvPr/>
            </p:nvSpPr>
            <p:spPr>
              <a:xfrm>
                <a:off x="309422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1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5" name="Google Shape;7635;p16"/>
              <p:cNvSpPr/>
              <p:nvPr/>
            </p:nvSpPr>
            <p:spPr>
              <a:xfrm>
                <a:off x="309422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1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1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6" name="Google Shape;7636;p16"/>
              <p:cNvSpPr/>
              <p:nvPr/>
            </p:nvSpPr>
            <p:spPr>
              <a:xfrm>
                <a:off x="31332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7" name="Google Shape;7637;p16"/>
              <p:cNvSpPr/>
              <p:nvPr/>
            </p:nvSpPr>
            <p:spPr>
              <a:xfrm>
                <a:off x="31332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8" name="Google Shape;7638;p16"/>
              <p:cNvSpPr/>
              <p:nvPr/>
            </p:nvSpPr>
            <p:spPr>
              <a:xfrm>
                <a:off x="31332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9" name="Google Shape;7639;p16"/>
              <p:cNvSpPr/>
              <p:nvPr/>
            </p:nvSpPr>
            <p:spPr>
              <a:xfrm>
                <a:off x="31332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0" name="Google Shape;7640;p16"/>
              <p:cNvSpPr/>
              <p:nvPr/>
            </p:nvSpPr>
            <p:spPr>
              <a:xfrm>
                <a:off x="313325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1" name="Google Shape;7641;p16"/>
              <p:cNvSpPr/>
              <p:nvPr/>
            </p:nvSpPr>
            <p:spPr>
              <a:xfrm>
                <a:off x="31332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2" name="Google Shape;7642;p16"/>
              <p:cNvSpPr/>
              <p:nvPr/>
            </p:nvSpPr>
            <p:spPr>
              <a:xfrm>
                <a:off x="31332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3" name="Google Shape;7643;p16"/>
              <p:cNvSpPr/>
              <p:nvPr/>
            </p:nvSpPr>
            <p:spPr>
              <a:xfrm>
                <a:off x="3133250" y="404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4" name="Google Shape;7644;p16"/>
              <p:cNvSpPr/>
              <p:nvPr/>
            </p:nvSpPr>
            <p:spPr>
              <a:xfrm>
                <a:off x="3133250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5" name="Google Shape;7645;p16"/>
              <p:cNvSpPr/>
              <p:nvPr/>
            </p:nvSpPr>
            <p:spPr>
              <a:xfrm>
                <a:off x="3133250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6" name="Google Shape;7646;p16"/>
              <p:cNvSpPr/>
              <p:nvPr/>
            </p:nvSpPr>
            <p:spPr>
              <a:xfrm>
                <a:off x="32113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7" name="Google Shape;7647;p16"/>
              <p:cNvSpPr/>
              <p:nvPr/>
            </p:nvSpPr>
            <p:spPr>
              <a:xfrm>
                <a:off x="31332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8" name="Google Shape;7648;p16"/>
              <p:cNvSpPr/>
              <p:nvPr/>
            </p:nvSpPr>
            <p:spPr>
              <a:xfrm>
                <a:off x="31332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9" name="Google Shape;7649;p16"/>
              <p:cNvSpPr/>
              <p:nvPr/>
            </p:nvSpPr>
            <p:spPr>
              <a:xfrm>
                <a:off x="31332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0" name="Google Shape;7650;p16"/>
              <p:cNvSpPr/>
              <p:nvPr/>
            </p:nvSpPr>
            <p:spPr>
              <a:xfrm>
                <a:off x="31332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1" name="Google Shape;7651;p16"/>
              <p:cNvSpPr/>
              <p:nvPr/>
            </p:nvSpPr>
            <p:spPr>
              <a:xfrm>
                <a:off x="33674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2" name="Google Shape;7652;p16"/>
              <p:cNvSpPr/>
              <p:nvPr/>
            </p:nvSpPr>
            <p:spPr>
              <a:xfrm>
                <a:off x="33283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3" name="Google Shape;7653;p16"/>
              <p:cNvSpPr/>
              <p:nvPr/>
            </p:nvSpPr>
            <p:spPr>
              <a:xfrm>
                <a:off x="33283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16"/>
              <p:cNvSpPr/>
              <p:nvPr/>
            </p:nvSpPr>
            <p:spPr>
              <a:xfrm>
                <a:off x="33283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16"/>
              <p:cNvSpPr/>
              <p:nvPr/>
            </p:nvSpPr>
            <p:spPr>
              <a:xfrm>
                <a:off x="33283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16"/>
              <p:cNvSpPr/>
              <p:nvPr/>
            </p:nvSpPr>
            <p:spPr>
              <a:xfrm>
                <a:off x="33283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16"/>
              <p:cNvSpPr/>
              <p:nvPr/>
            </p:nvSpPr>
            <p:spPr>
              <a:xfrm>
                <a:off x="33283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16"/>
              <p:cNvSpPr/>
              <p:nvPr/>
            </p:nvSpPr>
            <p:spPr>
              <a:xfrm>
                <a:off x="33283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16"/>
              <p:cNvSpPr/>
              <p:nvPr/>
            </p:nvSpPr>
            <p:spPr>
              <a:xfrm>
                <a:off x="33283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16"/>
              <p:cNvSpPr/>
              <p:nvPr/>
            </p:nvSpPr>
            <p:spPr>
              <a:xfrm>
                <a:off x="32893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1" name="Google Shape;7661;p16"/>
              <p:cNvSpPr/>
              <p:nvPr/>
            </p:nvSpPr>
            <p:spPr>
              <a:xfrm>
                <a:off x="32893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2" name="Google Shape;7662;p16"/>
              <p:cNvSpPr/>
              <p:nvPr/>
            </p:nvSpPr>
            <p:spPr>
              <a:xfrm>
                <a:off x="32893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3" name="Google Shape;7663;p16"/>
              <p:cNvSpPr/>
              <p:nvPr/>
            </p:nvSpPr>
            <p:spPr>
              <a:xfrm>
                <a:off x="32893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4" name="Google Shape;7664;p16"/>
              <p:cNvSpPr/>
              <p:nvPr/>
            </p:nvSpPr>
            <p:spPr>
              <a:xfrm>
                <a:off x="32893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5" name="Google Shape;7665;p16"/>
              <p:cNvSpPr/>
              <p:nvPr/>
            </p:nvSpPr>
            <p:spPr>
              <a:xfrm>
                <a:off x="33283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6" name="Google Shape;7666;p16"/>
              <p:cNvSpPr/>
              <p:nvPr/>
            </p:nvSpPr>
            <p:spPr>
              <a:xfrm>
                <a:off x="33283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7" name="Google Shape;7667;p16"/>
              <p:cNvSpPr/>
              <p:nvPr/>
            </p:nvSpPr>
            <p:spPr>
              <a:xfrm>
                <a:off x="3328375" y="4047150"/>
                <a:ext cx="141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7" extrusionOk="0">
                    <a:moveTo>
                      <a:pt x="129" y="0"/>
                    </a:moveTo>
                    <a:cubicBezTo>
                      <a:pt x="52" y="58"/>
                      <a:pt x="1" y="151"/>
                      <a:pt x="1" y="257"/>
                    </a:cubicBezTo>
                    <a:cubicBezTo>
                      <a:pt x="1" y="433"/>
                      <a:pt x="144" y="576"/>
                      <a:pt x="322" y="576"/>
                    </a:cubicBezTo>
                    <a:cubicBezTo>
                      <a:pt x="420" y="576"/>
                      <a:pt x="506" y="531"/>
                      <a:pt x="564" y="462"/>
                    </a:cubicBezTo>
                    <a:cubicBezTo>
                      <a:pt x="423" y="305"/>
                      <a:pt x="278" y="151"/>
                      <a:pt x="12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8" name="Google Shape;7668;p16"/>
              <p:cNvSpPr/>
              <p:nvPr/>
            </p:nvSpPr>
            <p:spPr>
              <a:xfrm>
                <a:off x="33283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9" name="Google Shape;7669;p16"/>
              <p:cNvSpPr/>
              <p:nvPr/>
            </p:nvSpPr>
            <p:spPr>
              <a:xfrm>
                <a:off x="33674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0" name="Google Shape;7670;p16"/>
              <p:cNvSpPr/>
              <p:nvPr/>
            </p:nvSpPr>
            <p:spPr>
              <a:xfrm>
                <a:off x="3406475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213" y="0"/>
                    </a:moveTo>
                    <a:cubicBezTo>
                      <a:pt x="89" y="44"/>
                      <a:pt x="0" y="160"/>
                      <a:pt x="0" y="300"/>
                    </a:cubicBezTo>
                    <a:cubicBezTo>
                      <a:pt x="0" y="476"/>
                      <a:pt x="143" y="620"/>
                      <a:pt x="320" y="620"/>
                    </a:cubicBezTo>
                    <a:cubicBezTo>
                      <a:pt x="341" y="620"/>
                      <a:pt x="360" y="618"/>
                      <a:pt x="380" y="614"/>
                    </a:cubicBezTo>
                    <a:cubicBezTo>
                      <a:pt x="330" y="407"/>
                      <a:pt x="275" y="202"/>
                      <a:pt x="21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1" name="Google Shape;7671;p16"/>
              <p:cNvSpPr/>
              <p:nvPr/>
            </p:nvSpPr>
            <p:spPr>
              <a:xfrm>
                <a:off x="33674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2" name="Google Shape;7672;p16"/>
              <p:cNvSpPr/>
              <p:nvPr/>
            </p:nvSpPr>
            <p:spPr>
              <a:xfrm>
                <a:off x="3094125" y="4045500"/>
                <a:ext cx="1617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1" extrusionOk="0">
                    <a:moveTo>
                      <a:pt x="324" y="0"/>
                    </a:moveTo>
                    <a:cubicBezTo>
                      <a:pt x="322" y="0"/>
                      <a:pt x="320" y="0"/>
                      <a:pt x="318" y="0"/>
                    </a:cubicBezTo>
                    <a:cubicBezTo>
                      <a:pt x="140" y="3"/>
                      <a:pt x="0" y="149"/>
                      <a:pt x="3" y="327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8"/>
                      <a:pt x="646" y="491"/>
                      <a:pt x="643" y="314"/>
                    </a:cubicBezTo>
                    <a:cubicBezTo>
                      <a:pt x="640" y="139"/>
                      <a:pt x="497" y="0"/>
                      <a:pt x="32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3" name="Google Shape;7673;p16"/>
              <p:cNvSpPr/>
              <p:nvPr/>
            </p:nvSpPr>
            <p:spPr>
              <a:xfrm>
                <a:off x="3406475" y="4215525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51" y="641"/>
                      <a:pt x="561" y="563"/>
                      <a:pt x="611" y="453"/>
                    </a:cubicBezTo>
                    <a:cubicBezTo>
                      <a:pt x="594" y="335"/>
                      <a:pt x="574" y="219"/>
                      <a:pt x="553" y="103"/>
                    </a:cubicBezTo>
                    <a:cubicBezTo>
                      <a:pt x="496" y="40"/>
                      <a:pt x="413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4" name="Google Shape;7674;p16"/>
              <p:cNvSpPr/>
              <p:nvPr/>
            </p:nvSpPr>
            <p:spPr>
              <a:xfrm>
                <a:off x="34064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5" name="Google Shape;7675;p16"/>
              <p:cNvSpPr/>
              <p:nvPr/>
            </p:nvSpPr>
            <p:spPr>
              <a:xfrm>
                <a:off x="34064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6" name="Google Shape;7676;p16"/>
              <p:cNvSpPr/>
              <p:nvPr/>
            </p:nvSpPr>
            <p:spPr>
              <a:xfrm>
                <a:off x="33674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7" name="Google Shape;7677;p16"/>
              <p:cNvSpPr/>
              <p:nvPr/>
            </p:nvSpPr>
            <p:spPr>
              <a:xfrm>
                <a:off x="33674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8" name="Google Shape;7678;p16"/>
              <p:cNvSpPr/>
              <p:nvPr/>
            </p:nvSpPr>
            <p:spPr>
              <a:xfrm>
                <a:off x="33283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9" name="Google Shape;7679;p16"/>
              <p:cNvSpPr/>
              <p:nvPr/>
            </p:nvSpPr>
            <p:spPr>
              <a:xfrm>
                <a:off x="33674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0" name="Google Shape;7680;p16"/>
              <p:cNvSpPr/>
              <p:nvPr/>
            </p:nvSpPr>
            <p:spPr>
              <a:xfrm>
                <a:off x="33674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1" name="Google Shape;7681;p16"/>
              <p:cNvSpPr/>
              <p:nvPr/>
            </p:nvSpPr>
            <p:spPr>
              <a:xfrm>
                <a:off x="33674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2" name="Google Shape;7682;p16"/>
              <p:cNvSpPr/>
              <p:nvPr/>
            </p:nvSpPr>
            <p:spPr>
              <a:xfrm>
                <a:off x="33674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3" name="Google Shape;7683;p16"/>
              <p:cNvSpPr/>
              <p:nvPr/>
            </p:nvSpPr>
            <p:spPr>
              <a:xfrm>
                <a:off x="33674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4" name="Google Shape;7684;p16"/>
              <p:cNvSpPr/>
              <p:nvPr/>
            </p:nvSpPr>
            <p:spPr>
              <a:xfrm>
                <a:off x="32893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5" name="Google Shape;7685;p16"/>
              <p:cNvSpPr/>
              <p:nvPr/>
            </p:nvSpPr>
            <p:spPr>
              <a:xfrm>
                <a:off x="325032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6" name="Google Shape;7686;p16"/>
              <p:cNvSpPr/>
              <p:nvPr/>
            </p:nvSpPr>
            <p:spPr>
              <a:xfrm>
                <a:off x="325032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16"/>
              <p:cNvSpPr/>
              <p:nvPr/>
            </p:nvSpPr>
            <p:spPr>
              <a:xfrm>
                <a:off x="325032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16"/>
              <p:cNvSpPr/>
              <p:nvPr/>
            </p:nvSpPr>
            <p:spPr>
              <a:xfrm>
                <a:off x="325032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16"/>
              <p:cNvSpPr/>
              <p:nvPr/>
            </p:nvSpPr>
            <p:spPr>
              <a:xfrm>
                <a:off x="325032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16"/>
              <p:cNvSpPr/>
              <p:nvPr/>
            </p:nvSpPr>
            <p:spPr>
              <a:xfrm>
                <a:off x="325032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1" name="Google Shape;7691;p16"/>
              <p:cNvSpPr/>
              <p:nvPr/>
            </p:nvSpPr>
            <p:spPr>
              <a:xfrm>
                <a:off x="325032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2" name="Google Shape;7692;p16"/>
              <p:cNvSpPr/>
              <p:nvPr/>
            </p:nvSpPr>
            <p:spPr>
              <a:xfrm>
                <a:off x="325032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16"/>
              <p:cNvSpPr/>
              <p:nvPr/>
            </p:nvSpPr>
            <p:spPr>
              <a:xfrm>
                <a:off x="32113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16"/>
              <p:cNvSpPr/>
              <p:nvPr/>
            </p:nvSpPr>
            <p:spPr>
              <a:xfrm>
                <a:off x="32113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16"/>
              <p:cNvSpPr/>
              <p:nvPr/>
            </p:nvSpPr>
            <p:spPr>
              <a:xfrm>
                <a:off x="32113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16"/>
              <p:cNvSpPr/>
              <p:nvPr/>
            </p:nvSpPr>
            <p:spPr>
              <a:xfrm>
                <a:off x="32113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7" name="Google Shape;7697;p16"/>
              <p:cNvSpPr/>
              <p:nvPr/>
            </p:nvSpPr>
            <p:spPr>
              <a:xfrm>
                <a:off x="325032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8" name="Google Shape;7698;p16"/>
              <p:cNvSpPr/>
              <p:nvPr/>
            </p:nvSpPr>
            <p:spPr>
              <a:xfrm>
                <a:off x="325032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16"/>
              <p:cNvSpPr/>
              <p:nvPr/>
            </p:nvSpPr>
            <p:spPr>
              <a:xfrm>
                <a:off x="32893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16"/>
              <p:cNvSpPr/>
              <p:nvPr/>
            </p:nvSpPr>
            <p:spPr>
              <a:xfrm>
                <a:off x="32893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16"/>
              <p:cNvSpPr/>
              <p:nvPr/>
            </p:nvSpPr>
            <p:spPr>
              <a:xfrm>
                <a:off x="32893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16"/>
              <p:cNvSpPr/>
              <p:nvPr/>
            </p:nvSpPr>
            <p:spPr>
              <a:xfrm>
                <a:off x="32893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16"/>
              <p:cNvSpPr/>
              <p:nvPr/>
            </p:nvSpPr>
            <p:spPr>
              <a:xfrm>
                <a:off x="32113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16"/>
              <p:cNvSpPr/>
              <p:nvPr/>
            </p:nvSpPr>
            <p:spPr>
              <a:xfrm>
                <a:off x="325032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16"/>
              <p:cNvSpPr/>
              <p:nvPr/>
            </p:nvSpPr>
            <p:spPr>
              <a:xfrm>
                <a:off x="32893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16"/>
              <p:cNvSpPr/>
              <p:nvPr/>
            </p:nvSpPr>
            <p:spPr>
              <a:xfrm>
                <a:off x="32893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7" name="Google Shape;7707;p16"/>
              <p:cNvSpPr/>
              <p:nvPr/>
            </p:nvSpPr>
            <p:spPr>
              <a:xfrm>
                <a:off x="32893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8" name="Google Shape;7708;p16"/>
              <p:cNvSpPr/>
              <p:nvPr/>
            </p:nvSpPr>
            <p:spPr>
              <a:xfrm>
                <a:off x="325032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9" name="Google Shape;7709;p16"/>
              <p:cNvSpPr/>
              <p:nvPr/>
            </p:nvSpPr>
            <p:spPr>
              <a:xfrm>
                <a:off x="325032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0" name="Google Shape;7710;p16"/>
              <p:cNvSpPr/>
              <p:nvPr/>
            </p:nvSpPr>
            <p:spPr>
              <a:xfrm>
                <a:off x="325032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1" name="Google Shape;7711;p16"/>
              <p:cNvSpPr/>
              <p:nvPr/>
            </p:nvSpPr>
            <p:spPr>
              <a:xfrm>
                <a:off x="3289350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118" y="0"/>
                    </a:moveTo>
                    <a:cubicBezTo>
                      <a:pt x="47" y="61"/>
                      <a:pt x="1" y="150"/>
                      <a:pt x="1" y="247"/>
                    </a:cubicBezTo>
                    <a:cubicBezTo>
                      <a:pt x="1" y="424"/>
                      <a:pt x="144" y="567"/>
                      <a:pt x="322" y="567"/>
                    </a:cubicBezTo>
                    <a:cubicBezTo>
                      <a:pt x="451" y="567"/>
                      <a:pt x="563" y="490"/>
                      <a:pt x="611" y="379"/>
                    </a:cubicBezTo>
                    <a:cubicBezTo>
                      <a:pt x="448" y="249"/>
                      <a:pt x="285" y="122"/>
                      <a:pt x="11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2" name="Google Shape;7712;p16"/>
              <p:cNvSpPr/>
              <p:nvPr/>
            </p:nvSpPr>
            <p:spPr>
              <a:xfrm>
                <a:off x="32893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3" name="Google Shape;7713;p16"/>
              <p:cNvSpPr/>
              <p:nvPr/>
            </p:nvSpPr>
            <p:spPr>
              <a:xfrm>
                <a:off x="325032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4" name="Google Shape;7714;p16"/>
              <p:cNvSpPr/>
              <p:nvPr/>
            </p:nvSpPr>
            <p:spPr>
              <a:xfrm>
                <a:off x="325032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5" name="Google Shape;7715;p16"/>
              <p:cNvSpPr/>
              <p:nvPr/>
            </p:nvSpPr>
            <p:spPr>
              <a:xfrm>
                <a:off x="289905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6" name="Google Shape;7716;p16"/>
              <p:cNvSpPr/>
              <p:nvPr/>
            </p:nvSpPr>
            <p:spPr>
              <a:xfrm>
                <a:off x="289905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7" name="Google Shape;7717;p16"/>
              <p:cNvSpPr/>
              <p:nvPr/>
            </p:nvSpPr>
            <p:spPr>
              <a:xfrm>
                <a:off x="2862000" y="4047150"/>
                <a:ext cx="141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7" extrusionOk="0">
                    <a:moveTo>
                      <a:pt x="436" y="0"/>
                    </a:moveTo>
                    <a:cubicBezTo>
                      <a:pt x="287" y="151"/>
                      <a:pt x="142" y="303"/>
                      <a:pt x="0" y="462"/>
                    </a:cubicBezTo>
                    <a:cubicBezTo>
                      <a:pt x="57" y="531"/>
                      <a:pt x="143" y="576"/>
                      <a:pt x="243" y="576"/>
                    </a:cubicBezTo>
                    <a:cubicBezTo>
                      <a:pt x="421" y="576"/>
                      <a:pt x="564" y="433"/>
                      <a:pt x="564" y="257"/>
                    </a:cubicBezTo>
                    <a:cubicBezTo>
                      <a:pt x="564" y="151"/>
                      <a:pt x="513" y="58"/>
                      <a:pt x="43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8" name="Google Shape;7718;p16"/>
              <p:cNvSpPr/>
              <p:nvPr/>
            </p:nvSpPr>
            <p:spPr>
              <a:xfrm>
                <a:off x="2899050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9" name="Google Shape;7719;p16"/>
              <p:cNvSpPr/>
              <p:nvPr/>
            </p:nvSpPr>
            <p:spPr>
              <a:xfrm>
                <a:off x="289905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0" name="Google Shape;7720;p16"/>
              <p:cNvSpPr/>
              <p:nvPr/>
            </p:nvSpPr>
            <p:spPr>
              <a:xfrm>
                <a:off x="289905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1" name="Google Shape;7721;p16"/>
              <p:cNvSpPr/>
              <p:nvPr/>
            </p:nvSpPr>
            <p:spPr>
              <a:xfrm>
                <a:off x="289905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2" name="Google Shape;7722;p16"/>
              <p:cNvSpPr/>
              <p:nvPr/>
            </p:nvSpPr>
            <p:spPr>
              <a:xfrm>
                <a:off x="289905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3" name="Google Shape;7723;p16"/>
              <p:cNvSpPr/>
              <p:nvPr/>
            </p:nvSpPr>
            <p:spPr>
              <a:xfrm>
                <a:off x="289905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4" name="Google Shape;7724;p16"/>
              <p:cNvSpPr/>
              <p:nvPr/>
            </p:nvSpPr>
            <p:spPr>
              <a:xfrm>
                <a:off x="28600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5" name="Google Shape;7725;p16"/>
              <p:cNvSpPr/>
              <p:nvPr/>
            </p:nvSpPr>
            <p:spPr>
              <a:xfrm>
                <a:off x="28600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6" name="Google Shape;7726;p16"/>
              <p:cNvSpPr/>
              <p:nvPr/>
            </p:nvSpPr>
            <p:spPr>
              <a:xfrm>
                <a:off x="28600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7" name="Google Shape;7727;p16"/>
              <p:cNvSpPr/>
              <p:nvPr/>
            </p:nvSpPr>
            <p:spPr>
              <a:xfrm>
                <a:off x="28600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8" name="Google Shape;7728;p16"/>
              <p:cNvSpPr/>
              <p:nvPr/>
            </p:nvSpPr>
            <p:spPr>
              <a:xfrm>
                <a:off x="289905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9" name="Google Shape;7729;p16"/>
              <p:cNvSpPr/>
              <p:nvPr/>
            </p:nvSpPr>
            <p:spPr>
              <a:xfrm>
                <a:off x="28600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0" name="Google Shape;7730;p16"/>
              <p:cNvSpPr/>
              <p:nvPr/>
            </p:nvSpPr>
            <p:spPr>
              <a:xfrm>
                <a:off x="28600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1" name="Google Shape;7731;p16"/>
              <p:cNvSpPr/>
              <p:nvPr/>
            </p:nvSpPr>
            <p:spPr>
              <a:xfrm>
                <a:off x="28600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2" name="Google Shape;7732;p16"/>
              <p:cNvSpPr/>
              <p:nvPr/>
            </p:nvSpPr>
            <p:spPr>
              <a:xfrm>
                <a:off x="2938075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3" name="Google Shape;7733;p16"/>
              <p:cNvSpPr/>
              <p:nvPr/>
            </p:nvSpPr>
            <p:spPr>
              <a:xfrm>
                <a:off x="2938075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4" name="Google Shape;7734;p16"/>
              <p:cNvSpPr/>
              <p:nvPr/>
            </p:nvSpPr>
            <p:spPr>
              <a:xfrm>
                <a:off x="2938075" y="404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5" name="Google Shape;7735;p16"/>
              <p:cNvSpPr/>
              <p:nvPr/>
            </p:nvSpPr>
            <p:spPr>
              <a:xfrm>
                <a:off x="2938075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6" name="Google Shape;7736;p16"/>
              <p:cNvSpPr/>
              <p:nvPr/>
            </p:nvSpPr>
            <p:spPr>
              <a:xfrm>
                <a:off x="29380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7" name="Google Shape;7737;p16"/>
              <p:cNvSpPr/>
              <p:nvPr/>
            </p:nvSpPr>
            <p:spPr>
              <a:xfrm>
                <a:off x="2938075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8" name="Google Shape;7738;p16"/>
              <p:cNvSpPr/>
              <p:nvPr/>
            </p:nvSpPr>
            <p:spPr>
              <a:xfrm>
                <a:off x="2938075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9" name="Google Shape;7739;p16"/>
              <p:cNvSpPr/>
              <p:nvPr/>
            </p:nvSpPr>
            <p:spPr>
              <a:xfrm>
                <a:off x="289905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0" name="Google Shape;7740;p16"/>
              <p:cNvSpPr/>
              <p:nvPr/>
            </p:nvSpPr>
            <p:spPr>
              <a:xfrm>
                <a:off x="289905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1" name="Google Shape;7741;p16"/>
              <p:cNvSpPr/>
              <p:nvPr/>
            </p:nvSpPr>
            <p:spPr>
              <a:xfrm>
                <a:off x="289905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2" name="Google Shape;7742;p16"/>
              <p:cNvSpPr/>
              <p:nvPr/>
            </p:nvSpPr>
            <p:spPr>
              <a:xfrm>
                <a:off x="2938075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3" name="Google Shape;7743;p16"/>
              <p:cNvSpPr/>
              <p:nvPr/>
            </p:nvSpPr>
            <p:spPr>
              <a:xfrm>
                <a:off x="289905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4" name="Google Shape;7744;p16"/>
              <p:cNvSpPr/>
              <p:nvPr/>
            </p:nvSpPr>
            <p:spPr>
              <a:xfrm>
                <a:off x="289905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5" name="Google Shape;7745;p16"/>
              <p:cNvSpPr/>
              <p:nvPr/>
            </p:nvSpPr>
            <p:spPr>
              <a:xfrm>
                <a:off x="28600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6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6" name="Google Shape;7746;p16"/>
              <p:cNvSpPr/>
              <p:nvPr/>
            </p:nvSpPr>
            <p:spPr>
              <a:xfrm>
                <a:off x="2899825" y="4013325"/>
                <a:ext cx="152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7" extrusionOk="0">
                    <a:moveTo>
                      <a:pt x="493" y="0"/>
                    </a:moveTo>
                    <a:cubicBezTo>
                      <a:pt x="325" y="122"/>
                      <a:pt x="161" y="249"/>
                      <a:pt x="0" y="379"/>
                    </a:cubicBezTo>
                    <a:cubicBezTo>
                      <a:pt x="51" y="490"/>
                      <a:pt x="161" y="567"/>
                      <a:pt x="289" y="567"/>
                    </a:cubicBezTo>
                    <a:cubicBezTo>
                      <a:pt x="467" y="567"/>
                      <a:pt x="610" y="424"/>
                      <a:pt x="610" y="247"/>
                    </a:cubicBezTo>
                    <a:cubicBezTo>
                      <a:pt x="610" y="148"/>
                      <a:pt x="564" y="59"/>
                      <a:pt x="49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7" name="Google Shape;7747;p16"/>
              <p:cNvSpPr/>
              <p:nvPr/>
            </p:nvSpPr>
            <p:spPr>
              <a:xfrm>
                <a:off x="2782725" y="4317500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162" y="1"/>
                      <a:pt x="51" y="77"/>
                      <a:pt x="1" y="189"/>
                    </a:cubicBezTo>
                    <a:cubicBezTo>
                      <a:pt x="19" y="307"/>
                      <a:pt x="37" y="423"/>
                      <a:pt x="58" y="537"/>
                    </a:cubicBezTo>
                    <a:cubicBezTo>
                      <a:pt x="114" y="602"/>
                      <a:pt x="197" y="641"/>
                      <a:pt x="292" y="641"/>
                    </a:cubicBezTo>
                    <a:cubicBezTo>
                      <a:pt x="468" y="641"/>
                      <a:pt x="611" y="498"/>
                      <a:pt x="611" y="322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8" name="Google Shape;7748;p16"/>
              <p:cNvSpPr/>
              <p:nvPr/>
            </p:nvSpPr>
            <p:spPr>
              <a:xfrm>
                <a:off x="2899825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289" y="0"/>
                    </a:moveTo>
                    <a:cubicBezTo>
                      <a:pt x="160" y="0"/>
                      <a:pt x="48" y="79"/>
                      <a:pt x="0" y="189"/>
                    </a:cubicBezTo>
                    <a:cubicBezTo>
                      <a:pt x="161" y="318"/>
                      <a:pt x="325" y="445"/>
                      <a:pt x="493" y="568"/>
                    </a:cubicBezTo>
                    <a:cubicBezTo>
                      <a:pt x="565" y="507"/>
                      <a:pt x="610" y="421"/>
                      <a:pt x="610" y="321"/>
                    </a:cubicBezTo>
                    <a:cubicBezTo>
                      <a:pt x="610" y="144"/>
                      <a:pt x="467" y="0"/>
                      <a:pt x="28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9" name="Google Shape;7749;p16"/>
              <p:cNvSpPr/>
              <p:nvPr/>
            </p:nvSpPr>
            <p:spPr>
              <a:xfrm>
                <a:off x="2862000" y="4487550"/>
                <a:ext cx="141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576" extrusionOk="0">
                    <a:moveTo>
                      <a:pt x="243" y="0"/>
                    </a:moveTo>
                    <a:cubicBezTo>
                      <a:pt x="145" y="0"/>
                      <a:pt x="59" y="45"/>
                      <a:pt x="0" y="115"/>
                    </a:cubicBezTo>
                    <a:cubicBezTo>
                      <a:pt x="142" y="271"/>
                      <a:pt x="287" y="425"/>
                      <a:pt x="436" y="576"/>
                    </a:cubicBezTo>
                    <a:cubicBezTo>
                      <a:pt x="511" y="516"/>
                      <a:pt x="564" y="424"/>
                      <a:pt x="564" y="320"/>
                    </a:cubicBezTo>
                    <a:cubicBezTo>
                      <a:pt x="564" y="143"/>
                      <a:pt x="421" y="0"/>
                      <a:pt x="243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0" name="Google Shape;7750;p16"/>
              <p:cNvSpPr/>
              <p:nvPr/>
            </p:nvSpPr>
            <p:spPr>
              <a:xfrm>
                <a:off x="29380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1" name="Google Shape;7751;p16"/>
              <p:cNvSpPr/>
              <p:nvPr/>
            </p:nvSpPr>
            <p:spPr>
              <a:xfrm>
                <a:off x="2788500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61" y="1"/>
                    </a:moveTo>
                    <a:cubicBezTo>
                      <a:pt x="40" y="1"/>
                      <a:pt x="22" y="4"/>
                      <a:pt x="0" y="7"/>
                    </a:cubicBezTo>
                    <a:cubicBezTo>
                      <a:pt x="52" y="215"/>
                      <a:pt x="106" y="420"/>
                      <a:pt x="168" y="622"/>
                    </a:cubicBezTo>
                    <a:cubicBezTo>
                      <a:pt x="293" y="578"/>
                      <a:pt x="380" y="462"/>
                      <a:pt x="380" y="322"/>
                    </a:cubicBezTo>
                    <a:cubicBezTo>
                      <a:pt x="380" y="145"/>
                      <a:pt x="237" y="1"/>
                      <a:pt x="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2" name="Google Shape;7752;p16"/>
              <p:cNvSpPr/>
              <p:nvPr/>
            </p:nvSpPr>
            <p:spPr>
              <a:xfrm>
                <a:off x="2781975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3" name="Google Shape;7753;p16"/>
              <p:cNvSpPr/>
              <p:nvPr/>
            </p:nvSpPr>
            <p:spPr>
              <a:xfrm>
                <a:off x="2781975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4" name="Google Shape;7754;p16"/>
              <p:cNvSpPr/>
              <p:nvPr/>
            </p:nvSpPr>
            <p:spPr>
              <a:xfrm>
                <a:off x="3055950" y="4589525"/>
                <a:ext cx="15125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3" extrusionOk="0">
                    <a:moveTo>
                      <a:pt x="290" y="0"/>
                    </a:moveTo>
                    <a:cubicBezTo>
                      <a:pt x="160" y="0"/>
                      <a:pt x="49" y="78"/>
                      <a:pt x="1" y="188"/>
                    </a:cubicBezTo>
                    <a:cubicBezTo>
                      <a:pt x="200" y="217"/>
                      <a:pt x="401" y="241"/>
                      <a:pt x="605" y="262"/>
                    </a:cubicBezTo>
                    <a:cubicBezTo>
                      <a:pt x="576" y="113"/>
                      <a:pt x="447" y="0"/>
                      <a:pt x="29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5" name="Google Shape;7755;p16"/>
              <p:cNvSpPr/>
              <p:nvPr/>
            </p:nvSpPr>
            <p:spPr>
              <a:xfrm>
                <a:off x="3094225" y="4589525"/>
                <a:ext cx="160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2" extrusionOk="0">
                    <a:moveTo>
                      <a:pt x="321" y="0"/>
                    </a:moveTo>
                    <a:cubicBezTo>
                      <a:pt x="145" y="0"/>
                      <a:pt x="2" y="142"/>
                      <a:pt x="1" y="317"/>
                    </a:cubicBezTo>
                    <a:cubicBezTo>
                      <a:pt x="106" y="320"/>
                      <a:pt x="213" y="321"/>
                      <a:pt x="321" y="321"/>
                    </a:cubicBezTo>
                    <a:cubicBezTo>
                      <a:pt x="428" y="321"/>
                      <a:pt x="534" y="320"/>
                      <a:pt x="641" y="317"/>
                    </a:cubicBezTo>
                    <a:cubicBezTo>
                      <a:pt x="639" y="142"/>
                      <a:pt x="496" y="0"/>
                      <a:pt x="32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6" name="Google Shape;7756;p16"/>
              <p:cNvSpPr/>
              <p:nvPr/>
            </p:nvSpPr>
            <p:spPr>
              <a:xfrm>
                <a:off x="3406475" y="4317500"/>
                <a:ext cx="152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13" y="641"/>
                      <a:pt x="496" y="602"/>
                      <a:pt x="553" y="537"/>
                    </a:cubicBezTo>
                    <a:cubicBezTo>
                      <a:pt x="574" y="421"/>
                      <a:pt x="594" y="307"/>
                      <a:pt x="611" y="189"/>
                    </a:cubicBezTo>
                    <a:cubicBezTo>
                      <a:pt x="559" y="77"/>
                      <a:pt x="45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7" name="Google Shape;7757;p16"/>
              <p:cNvSpPr/>
              <p:nvPr/>
            </p:nvSpPr>
            <p:spPr>
              <a:xfrm>
                <a:off x="3328375" y="4487550"/>
                <a:ext cx="1412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576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25"/>
                      <a:pt x="52" y="519"/>
                      <a:pt x="129" y="576"/>
                    </a:cubicBezTo>
                    <a:cubicBezTo>
                      <a:pt x="278" y="425"/>
                      <a:pt x="423" y="273"/>
                      <a:pt x="564" y="115"/>
                    </a:cubicBezTo>
                    <a:cubicBezTo>
                      <a:pt x="506" y="45"/>
                      <a:pt x="420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8" name="Google Shape;7758;p16"/>
              <p:cNvSpPr/>
              <p:nvPr/>
            </p:nvSpPr>
            <p:spPr>
              <a:xfrm>
                <a:off x="3406475" y="4351475"/>
                <a:ext cx="95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2" extrusionOk="0">
                    <a:moveTo>
                      <a:pt x="320" y="1"/>
                    </a:moveTo>
                    <a:cubicBezTo>
                      <a:pt x="143" y="1"/>
                      <a:pt x="0" y="147"/>
                      <a:pt x="0" y="322"/>
                    </a:cubicBezTo>
                    <a:cubicBezTo>
                      <a:pt x="0" y="460"/>
                      <a:pt x="89" y="578"/>
                      <a:pt x="213" y="622"/>
                    </a:cubicBezTo>
                    <a:cubicBezTo>
                      <a:pt x="273" y="418"/>
                      <a:pt x="330" y="212"/>
                      <a:pt x="380" y="7"/>
                    </a:cubicBezTo>
                    <a:cubicBezTo>
                      <a:pt x="362" y="4"/>
                      <a:pt x="341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9" name="Google Shape;7759;p16"/>
              <p:cNvSpPr/>
              <p:nvPr/>
            </p:nvSpPr>
            <p:spPr>
              <a:xfrm>
                <a:off x="3133400" y="4589525"/>
                <a:ext cx="151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1" extrusionOk="0">
                    <a:moveTo>
                      <a:pt x="316" y="0"/>
                    </a:moveTo>
                    <a:cubicBezTo>
                      <a:pt x="159" y="0"/>
                      <a:pt x="29" y="112"/>
                      <a:pt x="1" y="261"/>
                    </a:cubicBezTo>
                    <a:cubicBezTo>
                      <a:pt x="204" y="241"/>
                      <a:pt x="406" y="217"/>
                      <a:pt x="605" y="187"/>
                    </a:cubicBezTo>
                    <a:cubicBezTo>
                      <a:pt x="555" y="78"/>
                      <a:pt x="444" y="0"/>
                      <a:pt x="3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0" name="Google Shape;7760;p16"/>
              <p:cNvSpPr/>
              <p:nvPr/>
            </p:nvSpPr>
            <p:spPr>
              <a:xfrm>
                <a:off x="28600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1" name="Google Shape;7761;p16"/>
              <p:cNvSpPr/>
              <p:nvPr/>
            </p:nvSpPr>
            <p:spPr>
              <a:xfrm>
                <a:off x="3289350" y="4521525"/>
                <a:ext cx="152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69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21"/>
                      <a:pt x="47" y="507"/>
                      <a:pt x="118" y="568"/>
                    </a:cubicBezTo>
                    <a:cubicBezTo>
                      <a:pt x="285" y="445"/>
                      <a:pt x="450" y="318"/>
                      <a:pt x="611" y="189"/>
                    </a:cubicBezTo>
                    <a:cubicBezTo>
                      <a:pt x="563" y="79"/>
                      <a:pt x="451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2" name="Google Shape;7762;p16"/>
              <p:cNvSpPr/>
              <p:nvPr/>
            </p:nvSpPr>
            <p:spPr>
              <a:xfrm>
                <a:off x="282105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3" name="Google Shape;7763;p16"/>
              <p:cNvSpPr/>
              <p:nvPr/>
            </p:nvSpPr>
            <p:spPr>
              <a:xfrm>
                <a:off x="282105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5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4" name="Google Shape;7764;p16"/>
              <p:cNvSpPr/>
              <p:nvPr/>
            </p:nvSpPr>
            <p:spPr>
              <a:xfrm>
                <a:off x="282105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5" name="Google Shape;7765;p16"/>
              <p:cNvSpPr/>
              <p:nvPr/>
            </p:nvSpPr>
            <p:spPr>
              <a:xfrm>
                <a:off x="28600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6" name="Google Shape;7766;p16"/>
              <p:cNvSpPr/>
              <p:nvPr/>
            </p:nvSpPr>
            <p:spPr>
              <a:xfrm>
                <a:off x="28600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7" name="Google Shape;7767;p16"/>
              <p:cNvSpPr/>
              <p:nvPr/>
            </p:nvSpPr>
            <p:spPr>
              <a:xfrm>
                <a:off x="28600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6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8" name="Google Shape;7768;p16"/>
              <p:cNvSpPr/>
              <p:nvPr/>
            </p:nvSpPr>
            <p:spPr>
              <a:xfrm>
                <a:off x="282105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9" name="Google Shape;7769;p16"/>
              <p:cNvSpPr/>
              <p:nvPr/>
            </p:nvSpPr>
            <p:spPr>
              <a:xfrm>
                <a:off x="282105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497"/>
                      <a:pt x="143" y="641"/>
                      <a:pt x="320" y="641"/>
                    </a:cubicBezTo>
                    <a:cubicBezTo>
                      <a:pt x="496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0" name="Google Shape;7770;p16"/>
              <p:cNvSpPr/>
              <p:nvPr/>
            </p:nvSpPr>
            <p:spPr>
              <a:xfrm>
                <a:off x="2821050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4"/>
                      <a:pt x="0" y="321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1" name="Google Shape;7771;p16"/>
              <p:cNvSpPr/>
              <p:nvPr/>
            </p:nvSpPr>
            <p:spPr>
              <a:xfrm>
                <a:off x="282105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0" y="497"/>
                      <a:pt x="143" y="640"/>
                      <a:pt x="320" y="640"/>
                    </a:cubicBezTo>
                    <a:cubicBezTo>
                      <a:pt x="496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2" name="Google Shape;7772;p16"/>
              <p:cNvSpPr/>
              <p:nvPr/>
            </p:nvSpPr>
            <p:spPr>
              <a:xfrm>
                <a:off x="2788500" y="4182050"/>
                <a:ext cx="9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381" h="620" extrusionOk="0">
                    <a:moveTo>
                      <a:pt x="168" y="0"/>
                    </a:moveTo>
                    <a:cubicBezTo>
                      <a:pt x="107" y="204"/>
                      <a:pt x="52" y="407"/>
                      <a:pt x="0" y="614"/>
                    </a:cubicBezTo>
                    <a:cubicBezTo>
                      <a:pt x="19" y="618"/>
                      <a:pt x="40" y="620"/>
                      <a:pt x="61" y="620"/>
                    </a:cubicBezTo>
                    <a:cubicBezTo>
                      <a:pt x="237" y="620"/>
                      <a:pt x="380" y="476"/>
                      <a:pt x="380" y="300"/>
                    </a:cubicBezTo>
                    <a:cubicBezTo>
                      <a:pt x="380" y="160"/>
                      <a:pt x="293" y="44"/>
                      <a:pt x="16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3" name="Google Shape;7773;p16"/>
              <p:cNvSpPr/>
              <p:nvPr/>
            </p:nvSpPr>
            <p:spPr>
              <a:xfrm>
                <a:off x="282105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6"/>
                      <a:pt x="143" y="641"/>
                      <a:pt x="320" y="641"/>
                    </a:cubicBezTo>
                    <a:cubicBezTo>
                      <a:pt x="496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4" name="Google Shape;7774;p16"/>
              <p:cNvSpPr/>
              <p:nvPr/>
            </p:nvSpPr>
            <p:spPr>
              <a:xfrm>
                <a:off x="2782725" y="4215525"/>
                <a:ext cx="15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42" extrusionOk="0">
                    <a:moveTo>
                      <a:pt x="292" y="1"/>
                    </a:moveTo>
                    <a:cubicBezTo>
                      <a:pt x="200" y="1"/>
                      <a:pt x="117" y="40"/>
                      <a:pt x="58" y="103"/>
                    </a:cubicBezTo>
                    <a:cubicBezTo>
                      <a:pt x="37" y="221"/>
                      <a:pt x="19" y="335"/>
                      <a:pt x="1" y="453"/>
                    </a:cubicBezTo>
                    <a:cubicBezTo>
                      <a:pt x="51" y="563"/>
                      <a:pt x="162" y="641"/>
                      <a:pt x="292" y="641"/>
                    </a:cubicBezTo>
                    <a:cubicBezTo>
                      <a:pt x="468" y="641"/>
                      <a:pt x="611" y="498"/>
                      <a:pt x="611" y="320"/>
                    </a:cubicBezTo>
                    <a:cubicBezTo>
                      <a:pt x="611" y="144"/>
                      <a:pt x="468" y="1"/>
                      <a:pt x="2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5" name="Google Shape;7775;p16"/>
              <p:cNvSpPr/>
              <p:nvPr/>
            </p:nvSpPr>
            <p:spPr>
              <a:xfrm>
                <a:off x="282105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2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6" name="Google Shape;7776;p16"/>
              <p:cNvSpPr/>
              <p:nvPr/>
            </p:nvSpPr>
            <p:spPr>
              <a:xfrm>
                <a:off x="282105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3" y="1"/>
                      <a:pt x="0" y="144"/>
                      <a:pt x="0" y="320"/>
                    </a:cubicBezTo>
                    <a:cubicBezTo>
                      <a:pt x="0" y="498"/>
                      <a:pt x="143" y="641"/>
                      <a:pt x="320" y="641"/>
                    </a:cubicBezTo>
                    <a:cubicBezTo>
                      <a:pt x="496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7" name="Google Shape;7777;p16"/>
              <p:cNvSpPr/>
              <p:nvPr/>
            </p:nvSpPr>
            <p:spPr>
              <a:xfrm>
                <a:off x="3016175" y="401147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8" name="Google Shape;7778;p16"/>
              <p:cNvSpPr/>
              <p:nvPr/>
            </p:nvSpPr>
            <p:spPr>
              <a:xfrm>
                <a:off x="3055950" y="3953025"/>
                <a:ext cx="151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260" extrusionOk="0">
                    <a:moveTo>
                      <a:pt x="605" y="0"/>
                    </a:moveTo>
                    <a:lnTo>
                      <a:pt x="605" y="0"/>
                    </a:lnTo>
                    <a:cubicBezTo>
                      <a:pt x="401" y="18"/>
                      <a:pt x="200" y="44"/>
                      <a:pt x="1" y="74"/>
                    </a:cubicBezTo>
                    <a:cubicBezTo>
                      <a:pt x="49" y="182"/>
                      <a:pt x="160" y="259"/>
                      <a:pt x="290" y="259"/>
                    </a:cubicBezTo>
                    <a:cubicBezTo>
                      <a:pt x="447" y="259"/>
                      <a:pt x="576" y="149"/>
                      <a:pt x="60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9" name="Google Shape;7779;p16"/>
              <p:cNvSpPr/>
              <p:nvPr/>
            </p:nvSpPr>
            <p:spPr>
              <a:xfrm>
                <a:off x="3054925" y="3977350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5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0" name="Google Shape;7780;p16"/>
              <p:cNvSpPr/>
              <p:nvPr/>
            </p:nvSpPr>
            <p:spPr>
              <a:xfrm>
                <a:off x="3016175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1" name="Google Shape;7781;p16"/>
              <p:cNvSpPr/>
              <p:nvPr/>
            </p:nvSpPr>
            <p:spPr>
              <a:xfrm>
                <a:off x="3054925" y="4113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0"/>
                      <a:pt x="316" y="0"/>
                    </a:cubicBezTo>
                    <a:cubicBezTo>
                      <a:pt x="138" y="6"/>
                      <a:pt x="1" y="154"/>
                      <a:pt x="5" y="330"/>
                    </a:cubicBezTo>
                    <a:cubicBezTo>
                      <a:pt x="11" y="503"/>
                      <a:pt x="154" y="639"/>
                      <a:pt x="326" y="639"/>
                    </a:cubicBezTo>
                    <a:cubicBezTo>
                      <a:pt x="330" y="639"/>
                      <a:pt x="333" y="639"/>
                      <a:pt x="337" y="639"/>
                    </a:cubicBezTo>
                    <a:cubicBezTo>
                      <a:pt x="513" y="633"/>
                      <a:pt x="652" y="486"/>
                      <a:pt x="646" y="309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2" name="Google Shape;7782;p16"/>
              <p:cNvSpPr/>
              <p:nvPr/>
            </p:nvSpPr>
            <p:spPr>
              <a:xfrm>
                <a:off x="3054925" y="4079350"/>
                <a:ext cx="1630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2" extrusionOk="0">
                    <a:moveTo>
                      <a:pt x="327" y="1"/>
                    </a:moveTo>
                    <a:cubicBezTo>
                      <a:pt x="323" y="1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2"/>
                    </a:cubicBezTo>
                    <a:cubicBezTo>
                      <a:pt x="11" y="505"/>
                      <a:pt x="154" y="641"/>
                      <a:pt x="326" y="641"/>
                    </a:cubicBezTo>
                    <a:cubicBezTo>
                      <a:pt x="330" y="641"/>
                      <a:pt x="333" y="641"/>
                      <a:pt x="337" y="641"/>
                    </a:cubicBezTo>
                    <a:cubicBezTo>
                      <a:pt x="513" y="635"/>
                      <a:pt x="652" y="487"/>
                      <a:pt x="646" y="311"/>
                    </a:cubicBezTo>
                    <a:cubicBezTo>
                      <a:pt x="640" y="137"/>
                      <a:pt x="498" y="1"/>
                      <a:pt x="32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3" name="Google Shape;7783;p16"/>
              <p:cNvSpPr/>
              <p:nvPr/>
            </p:nvSpPr>
            <p:spPr>
              <a:xfrm>
                <a:off x="3054900" y="4011325"/>
                <a:ext cx="163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642" extrusionOk="0">
                    <a:moveTo>
                      <a:pt x="328" y="0"/>
                    </a:moveTo>
                    <a:cubicBezTo>
                      <a:pt x="324" y="0"/>
                      <a:pt x="321" y="0"/>
                      <a:pt x="317" y="1"/>
                    </a:cubicBezTo>
                    <a:cubicBezTo>
                      <a:pt x="139" y="7"/>
                      <a:pt x="0" y="154"/>
                      <a:pt x="6" y="331"/>
                    </a:cubicBezTo>
                    <a:cubicBezTo>
                      <a:pt x="12" y="505"/>
                      <a:pt x="155" y="641"/>
                      <a:pt x="327" y="641"/>
                    </a:cubicBezTo>
                    <a:cubicBezTo>
                      <a:pt x="331" y="641"/>
                      <a:pt x="334" y="641"/>
                      <a:pt x="338" y="641"/>
                    </a:cubicBezTo>
                    <a:cubicBezTo>
                      <a:pt x="514" y="635"/>
                      <a:pt x="653" y="487"/>
                      <a:pt x="647" y="309"/>
                    </a:cubicBezTo>
                    <a:cubicBezTo>
                      <a:pt x="641" y="137"/>
                      <a:pt x="499" y="0"/>
                      <a:pt x="32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4" name="Google Shape;7784;p16"/>
              <p:cNvSpPr/>
              <p:nvPr/>
            </p:nvSpPr>
            <p:spPr>
              <a:xfrm>
                <a:off x="2938075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5" name="Google Shape;7785;p16"/>
              <p:cNvSpPr/>
              <p:nvPr/>
            </p:nvSpPr>
            <p:spPr>
              <a:xfrm>
                <a:off x="3054925" y="4045375"/>
                <a:ext cx="16300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40" extrusionOk="0">
                    <a:moveTo>
                      <a:pt x="327" y="0"/>
                    </a:moveTo>
                    <a:cubicBezTo>
                      <a:pt x="323" y="0"/>
                      <a:pt x="320" y="1"/>
                      <a:pt x="316" y="1"/>
                    </a:cubicBezTo>
                    <a:cubicBezTo>
                      <a:pt x="138" y="7"/>
                      <a:pt x="1" y="154"/>
                      <a:pt x="5" y="331"/>
                    </a:cubicBezTo>
                    <a:cubicBezTo>
                      <a:pt x="11" y="503"/>
                      <a:pt x="154" y="640"/>
                      <a:pt x="326" y="640"/>
                    </a:cubicBezTo>
                    <a:cubicBezTo>
                      <a:pt x="330" y="640"/>
                      <a:pt x="333" y="640"/>
                      <a:pt x="337" y="640"/>
                    </a:cubicBezTo>
                    <a:cubicBezTo>
                      <a:pt x="513" y="635"/>
                      <a:pt x="652" y="486"/>
                      <a:pt x="646" y="310"/>
                    </a:cubicBezTo>
                    <a:cubicBezTo>
                      <a:pt x="640" y="137"/>
                      <a:pt x="498" y="0"/>
                      <a:pt x="32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6" name="Google Shape;7786;p16"/>
              <p:cNvSpPr/>
              <p:nvPr/>
            </p:nvSpPr>
            <p:spPr>
              <a:xfrm>
                <a:off x="3016175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7" name="Google Shape;7787;p16"/>
              <p:cNvSpPr/>
              <p:nvPr/>
            </p:nvSpPr>
            <p:spPr>
              <a:xfrm>
                <a:off x="3016175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8" name="Google Shape;7788;p16"/>
              <p:cNvSpPr/>
              <p:nvPr/>
            </p:nvSpPr>
            <p:spPr>
              <a:xfrm>
                <a:off x="3016175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9" name="Google Shape;7789;p16"/>
              <p:cNvSpPr/>
              <p:nvPr/>
            </p:nvSpPr>
            <p:spPr>
              <a:xfrm>
                <a:off x="3016175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0" name="Google Shape;7790;p16"/>
              <p:cNvSpPr/>
              <p:nvPr/>
            </p:nvSpPr>
            <p:spPr>
              <a:xfrm>
                <a:off x="3016175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5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1" name="Google Shape;7791;p16"/>
              <p:cNvSpPr/>
              <p:nvPr/>
            </p:nvSpPr>
            <p:spPr>
              <a:xfrm>
                <a:off x="3016175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2" name="Google Shape;7792;p16"/>
              <p:cNvSpPr/>
              <p:nvPr/>
            </p:nvSpPr>
            <p:spPr>
              <a:xfrm>
                <a:off x="3016175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3" name="Google Shape;7793;p16"/>
              <p:cNvSpPr/>
              <p:nvPr/>
            </p:nvSpPr>
            <p:spPr>
              <a:xfrm>
                <a:off x="3016175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0" y="144"/>
                      <a:pt x="0" y="322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4" name="Google Shape;7794;p16"/>
              <p:cNvSpPr/>
              <p:nvPr/>
            </p:nvSpPr>
            <p:spPr>
              <a:xfrm>
                <a:off x="3016175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5" name="Google Shape;7795;p16"/>
              <p:cNvSpPr/>
              <p:nvPr/>
            </p:nvSpPr>
            <p:spPr>
              <a:xfrm>
                <a:off x="3055200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6" name="Google Shape;7796;p16"/>
              <p:cNvSpPr/>
              <p:nvPr/>
            </p:nvSpPr>
            <p:spPr>
              <a:xfrm>
                <a:off x="3055200" y="441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7" name="Google Shape;7797;p16"/>
              <p:cNvSpPr/>
              <p:nvPr/>
            </p:nvSpPr>
            <p:spPr>
              <a:xfrm>
                <a:off x="3055200" y="4555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8" name="Google Shape;7798;p16"/>
              <p:cNvSpPr/>
              <p:nvPr/>
            </p:nvSpPr>
            <p:spPr>
              <a:xfrm>
                <a:off x="3055200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9" name="Google Shape;7799;p16"/>
              <p:cNvSpPr/>
              <p:nvPr/>
            </p:nvSpPr>
            <p:spPr>
              <a:xfrm>
                <a:off x="3094125" y="3977450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4"/>
                      <a:pt x="0" y="150"/>
                      <a:pt x="3" y="326"/>
                    </a:cubicBezTo>
                    <a:cubicBezTo>
                      <a:pt x="8" y="502"/>
                      <a:pt x="151" y="641"/>
                      <a:pt x="324" y="641"/>
                    </a:cubicBezTo>
                    <a:cubicBezTo>
                      <a:pt x="326" y="641"/>
                      <a:pt x="328" y="641"/>
                      <a:pt x="330" y="641"/>
                    </a:cubicBezTo>
                    <a:cubicBezTo>
                      <a:pt x="506" y="637"/>
                      <a:pt x="646" y="491"/>
                      <a:pt x="643" y="314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0" name="Google Shape;7800;p16"/>
              <p:cNvSpPr/>
              <p:nvPr/>
            </p:nvSpPr>
            <p:spPr>
              <a:xfrm>
                <a:off x="3094225" y="3951500"/>
                <a:ext cx="160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321" extrusionOk="0">
                    <a:moveTo>
                      <a:pt x="321" y="1"/>
                    </a:moveTo>
                    <a:cubicBezTo>
                      <a:pt x="213" y="1"/>
                      <a:pt x="106" y="2"/>
                      <a:pt x="1" y="4"/>
                    </a:cubicBezTo>
                    <a:cubicBezTo>
                      <a:pt x="2" y="180"/>
                      <a:pt x="145" y="320"/>
                      <a:pt x="321" y="320"/>
                    </a:cubicBezTo>
                    <a:cubicBezTo>
                      <a:pt x="496" y="320"/>
                      <a:pt x="639" y="180"/>
                      <a:pt x="641" y="4"/>
                    </a:cubicBezTo>
                    <a:cubicBezTo>
                      <a:pt x="535" y="2"/>
                      <a:pt x="428" y="1"/>
                      <a:pt x="32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1" name="Google Shape;7801;p16"/>
              <p:cNvSpPr/>
              <p:nvPr/>
            </p:nvSpPr>
            <p:spPr>
              <a:xfrm>
                <a:off x="3055200" y="452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2" name="Google Shape;7802;p16"/>
              <p:cNvSpPr/>
              <p:nvPr/>
            </p:nvSpPr>
            <p:spPr>
              <a:xfrm>
                <a:off x="3055200" y="4453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3" name="Google Shape;7803;p16"/>
              <p:cNvSpPr/>
              <p:nvPr/>
            </p:nvSpPr>
            <p:spPr>
              <a:xfrm>
                <a:off x="3055200" y="438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4" name="Google Shape;7804;p16"/>
              <p:cNvSpPr/>
              <p:nvPr/>
            </p:nvSpPr>
            <p:spPr>
              <a:xfrm>
                <a:off x="3055200" y="421552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5" name="Google Shape;7805;p16"/>
              <p:cNvSpPr/>
              <p:nvPr/>
            </p:nvSpPr>
            <p:spPr>
              <a:xfrm>
                <a:off x="3055200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6" name="Google Shape;7806;p16"/>
              <p:cNvSpPr/>
              <p:nvPr/>
            </p:nvSpPr>
            <p:spPr>
              <a:xfrm>
                <a:off x="3055200" y="4249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7" name="Google Shape;7807;p16"/>
              <p:cNvSpPr/>
              <p:nvPr/>
            </p:nvSpPr>
            <p:spPr>
              <a:xfrm>
                <a:off x="3055200" y="428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0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8" name="Google Shape;7808;p16"/>
              <p:cNvSpPr/>
              <p:nvPr/>
            </p:nvSpPr>
            <p:spPr>
              <a:xfrm>
                <a:off x="3055200" y="4351475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9" name="Google Shape;7809;p16"/>
              <p:cNvSpPr/>
              <p:nvPr/>
            </p:nvSpPr>
            <p:spPr>
              <a:xfrm>
                <a:off x="3055200" y="4317500"/>
                <a:ext cx="160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2" extrusionOk="0">
                    <a:moveTo>
                      <a:pt x="320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0" name="Google Shape;7810;p16"/>
              <p:cNvSpPr/>
              <p:nvPr/>
            </p:nvSpPr>
            <p:spPr>
              <a:xfrm>
                <a:off x="3016175" y="448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1" name="Google Shape;7811;p16"/>
              <p:cNvSpPr/>
              <p:nvPr/>
            </p:nvSpPr>
            <p:spPr>
              <a:xfrm>
                <a:off x="2977100" y="407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2" name="Google Shape;7812;p16"/>
              <p:cNvSpPr/>
              <p:nvPr/>
            </p:nvSpPr>
            <p:spPr>
              <a:xfrm>
                <a:off x="2977100" y="401147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3" name="Google Shape;7813;p16"/>
              <p:cNvSpPr/>
              <p:nvPr/>
            </p:nvSpPr>
            <p:spPr>
              <a:xfrm>
                <a:off x="2977100" y="404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4" name="Google Shape;7814;p16"/>
              <p:cNvSpPr/>
              <p:nvPr/>
            </p:nvSpPr>
            <p:spPr>
              <a:xfrm>
                <a:off x="2977100" y="411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5" name="Google Shape;7815;p16"/>
              <p:cNvSpPr/>
              <p:nvPr/>
            </p:nvSpPr>
            <p:spPr>
              <a:xfrm>
                <a:off x="2977100" y="414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6" name="Google Shape;7816;p16"/>
              <p:cNvSpPr/>
              <p:nvPr/>
            </p:nvSpPr>
            <p:spPr>
              <a:xfrm>
                <a:off x="2977100" y="4249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7" name="Google Shape;7817;p16"/>
              <p:cNvSpPr/>
              <p:nvPr/>
            </p:nvSpPr>
            <p:spPr>
              <a:xfrm>
                <a:off x="2977100" y="418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1"/>
                    </a:cubicBezTo>
                    <a:cubicBezTo>
                      <a:pt x="1" y="497"/>
                      <a:pt x="144" y="641"/>
                      <a:pt x="322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8" name="Google Shape;7818;p16"/>
              <p:cNvSpPr/>
              <p:nvPr/>
            </p:nvSpPr>
            <p:spPr>
              <a:xfrm>
                <a:off x="2977100" y="4215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9" name="Google Shape;7819;p16"/>
              <p:cNvSpPr/>
              <p:nvPr/>
            </p:nvSpPr>
            <p:spPr>
              <a:xfrm>
                <a:off x="2938075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0" name="Google Shape;7820;p16"/>
              <p:cNvSpPr/>
              <p:nvPr/>
            </p:nvSpPr>
            <p:spPr>
              <a:xfrm>
                <a:off x="2938075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1" name="Google Shape;7821;p16"/>
              <p:cNvSpPr/>
              <p:nvPr/>
            </p:nvSpPr>
            <p:spPr>
              <a:xfrm>
                <a:off x="2977100" y="3977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2" name="Google Shape;7822;p16"/>
              <p:cNvSpPr/>
              <p:nvPr/>
            </p:nvSpPr>
            <p:spPr>
              <a:xfrm>
                <a:off x="2938075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3" name="Google Shape;7823;p16"/>
              <p:cNvSpPr/>
              <p:nvPr/>
            </p:nvSpPr>
            <p:spPr>
              <a:xfrm>
                <a:off x="2938075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4" name="Google Shape;7824;p16"/>
              <p:cNvSpPr/>
              <p:nvPr/>
            </p:nvSpPr>
            <p:spPr>
              <a:xfrm>
                <a:off x="2938075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5" name="Google Shape;7825;p16"/>
              <p:cNvSpPr/>
              <p:nvPr/>
            </p:nvSpPr>
            <p:spPr>
              <a:xfrm>
                <a:off x="2938075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6" name="Google Shape;7826;p16"/>
              <p:cNvSpPr/>
              <p:nvPr/>
            </p:nvSpPr>
            <p:spPr>
              <a:xfrm>
                <a:off x="2977100" y="4419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7" name="Google Shape;7827;p16"/>
              <p:cNvSpPr/>
              <p:nvPr/>
            </p:nvSpPr>
            <p:spPr>
              <a:xfrm>
                <a:off x="3094125" y="4011425"/>
                <a:ext cx="161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7" h="642" extrusionOk="0">
                    <a:moveTo>
                      <a:pt x="324" y="1"/>
                    </a:moveTo>
                    <a:cubicBezTo>
                      <a:pt x="322" y="1"/>
                      <a:pt x="320" y="1"/>
                      <a:pt x="318" y="1"/>
                    </a:cubicBezTo>
                    <a:cubicBezTo>
                      <a:pt x="140" y="6"/>
                      <a:pt x="0" y="152"/>
                      <a:pt x="3" y="328"/>
                    </a:cubicBezTo>
                    <a:cubicBezTo>
                      <a:pt x="7" y="502"/>
                      <a:pt x="148" y="642"/>
                      <a:pt x="322" y="642"/>
                    </a:cubicBezTo>
                    <a:cubicBezTo>
                      <a:pt x="324" y="642"/>
                      <a:pt x="327" y="641"/>
                      <a:pt x="330" y="641"/>
                    </a:cubicBezTo>
                    <a:cubicBezTo>
                      <a:pt x="506" y="638"/>
                      <a:pt x="646" y="492"/>
                      <a:pt x="643" y="316"/>
                    </a:cubicBezTo>
                    <a:cubicBezTo>
                      <a:pt x="640" y="140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8" name="Google Shape;7828;p16"/>
              <p:cNvSpPr/>
              <p:nvPr/>
            </p:nvSpPr>
            <p:spPr>
              <a:xfrm>
                <a:off x="3016175" y="3977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9" name="Google Shape;7829;p16"/>
              <p:cNvSpPr/>
              <p:nvPr/>
            </p:nvSpPr>
            <p:spPr>
              <a:xfrm>
                <a:off x="2977100" y="4283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0"/>
                    </a:cubicBezTo>
                    <a:cubicBezTo>
                      <a:pt x="1" y="496"/>
                      <a:pt x="144" y="641"/>
                      <a:pt x="322" y="641"/>
                    </a:cubicBezTo>
                    <a:cubicBezTo>
                      <a:pt x="498" y="641"/>
                      <a:pt x="641" y="496"/>
                      <a:pt x="641" y="320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0" name="Google Shape;7830;p16"/>
              <p:cNvSpPr/>
              <p:nvPr/>
            </p:nvSpPr>
            <p:spPr>
              <a:xfrm>
                <a:off x="3016175" y="4113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4"/>
                      <a:pt x="0" y="321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1" name="Google Shape;7831;p16"/>
              <p:cNvSpPr/>
              <p:nvPr/>
            </p:nvSpPr>
            <p:spPr>
              <a:xfrm>
                <a:off x="3016175" y="4147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19"/>
                    </a:cubicBezTo>
                    <a:cubicBezTo>
                      <a:pt x="0" y="497"/>
                      <a:pt x="144" y="640"/>
                      <a:pt x="320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2" name="Google Shape;7832;p16"/>
              <p:cNvSpPr/>
              <p:nvPr/>
            </p:nvSpPr>
            <p:spPr>
              <a:xfrm>
                <a:off x="2977100" y="4521525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3" name="Google Shape;7833;p16"/>
              <p:cNvSpPr/>
              <p:nvPr/>
            </p:nvSpPr>
            <p:spPr>
              <a:xfrm>
                <a:off x="3016175" y="407955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8"/>
                      <a:pt x="144" y="641"/>
                      <a:pt x="320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4" name="Google Shape;7834;p16"/>
              <p:cNvSpPr/>
              <p:nvPr/>
            </p:nvSpPr>
            <p:spPr>
              <a:xfrm>
                <a:off x="3016175" y="4045500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0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0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5" name="Google Shape;7835;p16"/>
              <p:cNvSpPr/>
              <p:nvPr/>
            </p:nvSpPr>
            <p:spPr>
              <a:xfrm>
                <a:off x="2977100" y="4555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9"/>
                    </a:cubicBezTo>
                    <a:cubicBezTo>
                      <a:pt x="1" y="497"/>
                      <a:pt x="144" y="640"/>
                      <a:pt x="322" y="640"/>
                    </a:cubicBezTo>
                    <a:cubicBezTo>
                      <a:pt x="498" y="640"/>
                      <a:pt x="641" y="497"/>
                      <a:pt x="641" y="319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6" name="Google Shape;7836;p16"/>
              <p:cNvSpPr/>
              <p:nvPr/>
            </p:nvSpPr>
            <p:spPr>
              <a:xfrm>
                <a:off x="2977100" y="438550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4"/>
                      <a:pt x="1" y="321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1"/>
                    </a:cubicBezTo>
                    <a:cubicBezTo>
                      <a:pt x="641" y="144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7" name="Google Shape;7837;p16"/>
              <p:cNvSpPr/>
              <p:nvPr/>
            </p:nvSpPr>
            <p:spPr>
              <a:xfrm>
                <a:off x="2977100" y="4317500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8" name="Google Shape;7838;p16"/>
              <p:cNvSpPr/>
              <p:nvPr/>
            </p:nvSpPr>
            <p:spPr>
              <a:xfrm>
                <a:off x="2977100" y="435147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5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7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9" name="Google Shape;7839;p16"/>
              <p:cNvSpPr/>
              <p:nvPr/>
            </p:nvSpPr>
            <p:spPr>
              <a:xfrm>
                <a:off x="2977100" y="4487550"/>
                <a:ext cx="160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1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20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0"/>
                    </a:cubicBezTo>
                    <a:cubicBezTo>
                      <a:pt x="641" y="143"/>
                      <a:pt x="498" y="0"/>
                      <a:pt x="32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0" name="Google Shape;7840;p16"/>
              <p:cNvSpPr/>
              <p:nvPr/>
            </p:nvSpPr>
            <p:spPr>
              <a:xfrm>
                <a:off x="3016175" y="4181525"/>
                <a:ext cx="16025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641" extrusionOk="0">
                    <a:moveTo>
                      <a:pt x="320" y="0"/>
                    </a:moveTo>
                    <a:cubicBezTo>
                      <a:pt x="144" y="0"/>
                      <a:pt x="0" y="143"/>
                      <a:pt x="0" y="321"/>
                    </a:cubicBezTo>
                    <a:cubicBezTo>
                      <a:pt x="0" y="497"/>
                      <a:pt x="144" y="641"/>
                      <a:pt x="320" y="641"/>
                    </a:cubicBezTo>
                    <a:cubicBezTo>
                      <a:pt x="498" y="641"/>
                      <a:pt x="641" y="497"/>
                      <a:pt x="641" y="321"/>
                    </a:cubicBezTo>
                    <a:cubicBezTo>
                      <a:pt x="641" y="143"/>
                      <a:pt x="498" y="0"/>
                      <a:pt x="32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1" name="Google Shape;7841;p16"/>
              <p:cNvSpPr/>
              <p:nvPr/>
            </p:nvSpPr>
            <p:spPr>
              <a:xfrm>
                <a:off x="2977100" y="4453525"/>
                <a:ext cx="16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642" extrusionOk="0">
                    <a:moveTo>
                      <a:pt x="322" y="1"/>
                    </a:moveTo>
                    <a:cubicBezTo>
                      <a:pt x="144" y="1"/>
                      <a:pt x="1" y="144"/>
                      <a:pt x="1" y="322"/>
                    </a:cubicBezTo>
                    <a:cubicBezTo>
                      <a:pt x="1" y="498"/>
                      <a:pt x="144" y="641"/>
                      <a:pt x="322" y="641"/>
                    </a:cubicBezTo>
                    <a:cubicBezTo>
                      <a:pt x="498" y="641"/>
                      <a:pt x="641" y="498"/>
                      <a:pt x="641" y="322"/>
                    </a:cubicBezTo>
                    <a:cubicBezTo>
                      <a:pt x="641" y="144"/>
                      <a:pt x="498" y="1"/>
                      <a:pt x="32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42" name="Google Shape;7842;p16"/>
            <p:cNvGrpSpPr/>
            <p:nvPr/>
          </p:nvGrpSpPr>
          <p:grpSpPr>
            <a:xfrm>
              <a:off x="2540241" y="539995"/>
              <a:ext cx="4063478" cy="4063513"/>
              <a:chOff x="3218850" y="1285900"/>
              <a:chExt cx="2939650" cy="2939675"/>
            </a:xfrm>
          </p:grpSpPr>
          <p:sp>
            <p:nvSpPr>
              <p:cNvPr id="7843" name="Google Shape;7843;p16"/>
              <p:cNvSpPr/>
              <p:nvPr/>
            </p:nvSpPr>
            <p:spPr>
              <a:xfrm>
                <a:off x="4095250" y="1285900"/>
                <a:ext cx="1186825" cy="2939675"/>
              </a:xfrm>
              <a:custGeom>
                <a:avLst/>
                <a:gdLst/>
                <a:ahLst/>
                <a:cxnLst/>
                <a:rect l="l" t="t" r="r" b="b"/>
                <a:pathLst>
                  <a:path w="47473" h="117587" fill="none" extrusionOk="0">
                    <a:moveTo>
                      <a:pt x="47472" y="58793"/>
                    </a:moveTo>
                    <a:cubicBezTo>
                      <a:pt x="47472" y="74386"/>
                      <a:pt x="44971" y="89340"/>
                      <a:pt x="40520" y="100366"/>
                    </a:cubicBezTo>
                    <a:cubicBezTo>
                      <a:pt x="36069" y="111392"/>
                      <a:pt x="30031" y="117587"/>
                      <a:pt x="23736" y="117587"/>
                    </a:cubicBezTo>
                    <a:cubicBezTo>
                      <a:pt x="17440" y="117587"/>
                      <a:pt x="11404" y="111392"/>
                      <a:pt x="6953" y="100366"/>
                    </a:cubicBezTo>
                    <a:cubicBezTo>
                      <a:pt x="2501" y="89340"/>
                      <a:pt x="1" y="74386"/>
                      <a:pt x="1" y="58793"/>
                    </a:cubicBezTo>
                    <a:cubicBezTo>
                      <a:pt x="1" y="43201"/>
                      <a:pt x="2501" y="28246"/>
                      <a:pt x="6953" y="17221"/>
                    </a:cubicBezTo>
                    <a:cubicBezTo>
                      <a:pt x="11404" y="6195"/>
                      <a:pt x="17440" y="0"/>
                      <a:pt x="23736" y="0"/>
                    </a:cubicBezTo>
                    <a:cubicBezTo>
                      <a:pt x="30031" y="0"/>
                      <a:pt x="36069" y="6195"/>
                      <a:pt x="40520" y="17221"/>
                    </a:cubicBezTo>
                    <a:cubicBezTo>
                      <a:pt x="44971" y="28246"/>
                      <a:pt x="47472" y="43201"/>
                      <a:pt x="47472" y="58793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4" name="Google Shape;7844;p16"/>
              <p:cNvSpPr/>
              <p:nvPr/>
            </p:nvSpPr>
            <p:spPr>
              <a:xfrm>
                <a:off x="3218850" y="2162325"/>
                <a:ext cx="2939650" cy="1186800"/>
              </a:xfrm>
              <a:custGeom>
                <a:avLst/>
                <a:gdLst/>
                <a:ahLst/>
                <a:cxnLst/>
                <a:rect l="l" t="t" r="r" b="b"/>
                <a:pathLst>
                  <a:path w="117586" h="47472" fill="none" extrusionOk="0">
                    <a:moveTo>
                      <a:pt x="117585" y="23736"/>
                    </a:moveTo>
                    <a:cubicBezTo>
                      <a:pt x="117585" y="30032"/>
                      <a:pt x="111391" y="36069"/>
                      <a:pt x="100366" y="40520"/>
                    </a:cubicBezTo>
                    <a:cubicBezTo>
                      <a:pt x="89339" y="44972"/>
                      <a:pt x="74386" y="47471"/>
                      <a:pt x="58792" y="47471"/>
                    </a:cubicBezTo>
                    <a:cubicBezTo>
                      <a:pt x="43200" y="47471"/>
                      <a:pt x="28245" y="44972"/>
                      <a:pt x="17220" y="40520"/>
                    </a:cubicBezTo>
                    <a:cubicBezTo>
                      <a:pt x="6193" y="36069"/>
                      <a:pt x="0" y="30032"/>
                      <a:pt x="0" y="23736"/>
                    </a:cubicBezTo>
                    <a:cubicBezTo>
                      <a:pt x="0" y="17441"/>
                      <a:pt x="6193" y="11403"/>
                      <a:pt x="17220" y="6952"/>
                    </a:cubicBezTo>
                    <a:cubicBezTo>
                      <a:pt x="28245" y="2501"/>
                      <a:pt x="43200" y="0"/>
                      <a:pt x="58792" y="0"/>
                    </a:cubicBezTo>
                    <a:cubicBezTo>
                      <a:pt x="74386" y="0"/>
                      <a:pt x="89339" y="2501"/>
                      <a:pt x="100366" y="6952"/>
                    </a:cubicBezTo>
                    <a:cubicBezTo>
                      <a:pt x="111391" y="11403"/>
                      <a:pt x="117585" y="17441"/>
                      <a:pt x="117585" y="23736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5" name="Google Shape;7845;p16"/>
              <p:cNvSpPr/>
              <p:nvPr/>
            </p:nvSpPr>
            <p:spPr>
              <a:xfrm>
                <a:off x="3572225" y="1566450"/>
                <a:ext cx="2232650" cy="2378525"/>
              </a:xfrm>
              <a:custGeom>
                <a:avLst/>
                <a:gdLst/>
                <a:ahLst/>
                <a:cxnLst/>
                <a:rect l="l" t="t" r="r" b="b"/>
                <a:pathLst>
                  <a:path w="89306" h="95141" fill="none" extrusionOk="0">
                    <a:moveTo>
                      <a:pt x="84409" y="4257"/>
                    </a:moveTo>
                    <a:cubicBezTo>
                      <a:pt x="89047" y="8514"/>
                      <a:pt x="89306" y="17160"/>
                      <a:pt x="85129" y="28294"/>
                    </a:cubicBezTo>
                    <a:cubicBezTo>
                      <a:pt x="80952" y="39426"/>
                      <a:pt x="72683" y="52134"/>
                      <a:pt x="62140" y="63620"/>
                    </a:cubicBezTo>
                    <a:cubicBezTo>
                      <a:pt x="51596" y="75108"/>
                      <a:pt x="39641" y="84433"/>
                      <a:pt x="28906" y="89546"/>
                    </a:cubicBezTo>
                    <a:cubicBezTo>
                      <a:pt x="18171" y="94658"/>
                      <a:pt x="9535" y="95141"/>
                      <a:pt x="4897" y="90884"/>
                    </a:cubicBezTo>
                    <a:cubicBezTo>
                      <a:pt x="259" y="86626"/>
                      <a:pt x="0" y="77981"/>
                      <a:pt x="4177" y="66848"/>
                    </a:cubicBezTo>
                    <a:cubicBezTo>
                      <a:pt x="8354" y="55716"/>
                      <a:pt x="16623" y="43007"/>
                      <a:pt x="27168" y="31521"/>
                    </a:cubicBezTo>
                    <a:cubicBezTo>
                      <a:pt x="37711" y="20033"/>
                      <a:pt x="49665" y="10708"/>
                      <a:pt x="60400" y="5595"/>
                    </a:cubicBezTo>
                    <a:cubicBezTo>
                      <a:pt x="71136" y="481"/>
                      <a:pt x="79771" y="1"/>
                      <a:pt x="84409" y="4257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6" name="Google Shape;7846;p16"/>
              <p:cNvSpPr/>
              <p:nvPr/>
            </p:nvSpPr>
            <p:spPr>
              <a:xfrm>
                <a:off x="3537975" y="1605175"/>
                <a:ext cx="2301225" cy="2301200"/>
              </a:xfrm>
              <a:custGeom>
                <a:avLst/>
                <a:gdLst/>
                <a:ahLst/>
                <a:cxnLst/>
                <a:rect l="l" t="t" r="r" b="b"/>
                <a:pathLst>
                  <a:path w="92049" h="92048" fill="none" extrusionOk="0">
                    <a:moveTo>
                      <a:pt x="62808" y="29240"/>
                    </a:moveTo>
                    <a:cubicBezTo>
                      <a:pt x="73835" y="40267"/>
                      <a:pt x="82640" y="52609"/>
                      <a:pt x="87289" y="63552"/>
                    </a:cubicBezTo>
                    <a:cubicBezTo>
                      <a:pt x="91937" y="74496"/>
                      <a:pt x="92049" y="83145"/>
                      <a:pt x="87598" y="87596"/>
                    </a:cubicBezTo>
                    <a:cubicBezTo>
                      <a:pt x="83146" y="92047"/>
                      <a:pt x="74498" y="91937"/>
                      <a:pt x="63554" y="87287"/>
                    </a:cubicBezTo>
                    <a:cubicBezTo>
                      <a:pt x="52610" y="82639"/>
                      <a:pt x="40268" y="73833"/>
                      <a:pt x="29241" y="62808"/>
                    </a:cubicBezTo>
                    <a:cubicBezTo>
                      <a:pt x="18216" y="51781"/>
                      <a:pt x="9410" y="39439"/>
                      <a:pt x="4760" y="28496"/>
                    </a:cubicBezTo>
                    <a:cubicBezTo>
                      <a:pt x="112" y="17552"/>
                      <a:pt x="1" y="8903"/>
                      <a:pt x="4453" y="4452"/>
                    </a:cubicBezTo>
                    <a:cubicBezTo>
                      <a:pt x="8904" y="1"/>
                      <a:pt x="17553" y="111"/>
                      <a:pt x="28497" y="4761"/>
                    </a:cubicBezTo>
                    <a:cubicBezTo>
                      <a:pt x="39441" y="9409"/>
                      <a:pt x="51783" y="18215"/>
                      <a:pt x="62808" y="29240"/>
                    </a:cubicBezTo>
                    <a:close/>
                  </a:path>
                </a:pathLst>
              </a:custGeom>
              <a:noFill/>
              <a:ln w="18275" cap="rnd" cmpd="sng">
                <a:solidFill>
                  <a:srgbClr val="F3F3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7" name="Google Shape;7847;p16"/>
            <p:cNvSpPr/>
            <p:nvPr/>
          </p:nvSpPr>
          <p:spPr>
            <a:xfrm>
              <a:off x="3038111" y="1075740"/>
              <a:ext cx="150809" cy="150774"/>
            </a:xfrm>
            <a:custGeom>
              <a:avLst/>
              <a:gdLst/>
              <a:ahLst/>
              <a:cxnLst/>
              <a:rect l="l" t="t" r="r" b="b"/>
              <a:pathLst>
                <a:path w="4364" h="4363" extrusionOk="0">
                  <a:moveTo>
                    <a:pt x="2183" y="1"/>
                  </a:moveTo>
                  <a:cubicBezTo>
                    <a:pt x="977" y="1"/>
                    <a:pt x="1" y="977"/>
                    <a:pt x="1" y="2181"/>
                  </a:cubicBezTo>
                  <a:cubicBezTo>
                    <a:pt x="1" y="3386"/>
                    <a:pt x="977" y="4363"/>
                    <a:pt x="2183" y="4363"/>
                  </a:cubicBezTo>
                  <a:cubicBezTo>
                    <a:pt x="3387" y="4363"/>
                    <a:pt x="4363" y="3386"/>
                    <a:pt x="4363" y="2181"/>
                  </a:cubicBezTo>
                  <a:cubicBezTo>
                    <a:pt x="4363" y="977"/>
                    <a:pt x="3387" y="1"/>
                    <a:pt x="2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16"/>
            <p:cNvSpPr/>
            <p:nvPr/>
          </p:nvSpPr>
          <p:spPr>
            <a:xfrm>
              <a:off x="4789381" y="375743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0"/>
                  </a:moveTo>
                  <a:cubicBezTo>
                    <a:pt x="978" y="0"/>
                    <a:pt x="0" y="977"/>
                    <a:pt x="0" y="2182"/>
                  </a:cubicBezTo>
                  <a:cubicBezTo>
                    <a:pt x="0" y="3386"/>
                    <a:pt x="978" y="4363"/>
                    <a:pt x="2182" y="4363"/>
                  </a:cubicBezTo>
                  <a:cubicBezTo>
                    <a:pt x="3386" y="4363"/>
                    <a:pt x="4362" y="3386"/>
                    <a:pt x="4362" y="2182"/>
                  </a:cubicBezTo>
                  <a:cubicBezTo>
                    <a:pt x="4362" y="977"/>
                    <a:pt x="3386" y="0"/>
                    <a:pt x="2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16"/>
            <p:cNvSpPr/>
            <p:nvPr/>
          </p:nvSpPr>
          <p:spPr>
            <a:xfrm>
              <a:off x="6000380" y="1383889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1" y="1"/>
                  </a:moveTo>
                  <a:cubicBezTo>
                    <a:pt x="978" y="1"/>
                    <a:pt x="0" y="976"/>
                    <a:pt x="0" y="2181"/>
                  </a:cubicBezTo>
                  <a:cubicBezTo>
                    <a:pt x="0" y="3385"/>
                    <a:pt x="975" y="4363"/>
                    <a:pt x="2181" y="4363"/>
                  </a:cubicBezTo>
                  <a:cubicBezTo>
                    <a:pt x="3385" y="4363"/>
                    <a:pt x="4363" y="3386"/>
                    <a:pt x="4363" y="2181"/>
                  </a:cubicBezTo>
                  <a:cubicBezTo>
                    <a:pt x="4363" y="977"/>
                    <a:pt x="3385" y="1"/>
                    <a:pt x="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16"/>
            <p:cNvSpPr/>
            <p:nvPr/>
          </p:nvSpPr>
          <p:spPr>
            <a:xfrm>
              <a:off x="4062153" y="4265017"/>
              <a:ext cx="150774" cy="150774"/>
            </a:xfrm>
            <a:custGeom>
              <a:avLst/>
              <a:gdLst/>
              <a:ahLst/>
              <a:cxnLst/>
              <a:rect l="l" t="t" r="r" b="b"/>
              <a:pathLst>
                <a:path w="4363" h="4363" extrusionOk="0">
                  <a:moveTo>
                    <a:pt x="2182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6"/>
                    <a:pt x="977" y="4363"/>
                    <a:pt x="2182" y="4363"/>
                  </a:cubicBezTo>
                  <a:cubicBezTo>
                    <a:pt x="3386" y="4363"/>
                    <a:pt x="4363" y="3386"/>
                    <a:pt x="4363" y="2181"/>
                  </a:cubicBezTo>
                  <a:cubicBezTo>
                    <a:pt x="4363" y="977"/>
                    <a:pt x="3386" y="1"/>
                    <a:pt x="2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16"/>
            <p:cNvSpPr/>
            <p:nvPr/>
          </p:nvSpPr>
          <p:spPr>
            <a:xfrm>
              <a:off x="4210198" y="1239957"/>
              <a:ext cx="150774" cy="150809"/>
            </a:xfrm>
            <a:custGeom>
              <a:avLst/>
              <a:gdLst/>
              <a:ahLst/>
              <a:cxnLst/>
              <a:rect l="l" t="t" r="r" b="b"/>
              <a:pathLst>
                <a:path w="4363" h="4364" extrusionOk="0">
                  <a:moveTo>
                    <a:pt x="2180" y="1"/>
                  </a:moveTo>
                  <a:cubicBezTo>
                    <a:pt x="977" y="1"/>
                    <a:pt x="0" y="977"/>
                    <a:pt x="0" y="2181"/>
                  </a:cubicBezTo>
                  <a:cubicBezTo>
                    <a:pt x="0" y="3387"/>
                    <a:pt x="977" y="4363"/>
                    <a:pt x="2180" y="4363"/>
                  </a:cubicBezTo>
                  <a:cubicBezTo>
                    <a:pt x="3386" y="4363"/>
                    <a:pt x="4362" y="3387"/>
                    <a:pt x="4362" y="2181"/>
                  </a:cubicBezTo>
                  <a:cubicBezTo>
                    <a:pt x="4362" y="977"/>
                    <a:pt x="3386" y="1"/>
                    <a:pt x="2180" y="1"/>
                  </a:cubicBezTo>
                  <a:close/>
                </a:path>
              </a:pathLst>
            </a:custGeom>
            <a:solidFill>
              <a:srgbClr val="1E8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16"/>
            <p:cNvSpPr/>
            <p:nvPr/>
          </p:nvSpPr>
          <p:spPr>
            <a:xfrm>
              <a:off x="4712215" y="540064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3" y="1"/>
                  </a:moveTo>
                  <a:cubicBezTo>
                    <a:pt x="1073" y="1"/>
                    <a:pt x="109" y="913"/>
                    <a:pt x="54" y="2084"/>
                  </a:cubicBezTo>
                  <a:cubicBezTo>
                    <a:pt x="0" y="3288"/>
                    <a:pt x="933" y="4306"/>
                    <a:pt x="2137" y="4360"/>
                  </a:cubicBezTo>
                  <a:cubicBezTo>
                    <a:pt x="2171" y="4362"/>
                    <a:pt x="2205" y="4363"/>
                    <a:pt x="2239" y="4363"/>
                  </a:cubicBezTo>
                  <a:cubicBezTo>
                    <a:pt x="3396" y="4363"/>
                    <a:pt x="4361" y="3449"/>
                    <a:pt x="4413" y="2280"/>
                  </a:cubicBezTo>
                  <a:cubicBezTo>
                    <a:pt x="4468" y="1076"/>
                    <a:pt x="3535" y="56"/>
                    <a:pt x="2333" y="3"/>
                  </a:cubicBezTo>
                  <a:cubicBezTo>
                    <a:pt x="2299" y="1"/>
                    <a:pt x="2266" y="1"/>
                    <a:pt x="2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16"/>
            <p:cNvSpPr/>
            <p:nvPr/>
          </p:nvSpPr>
          <p:spPr>
            <a:xfrm>
              <a:off x="6035594" y="3662680"/>
              <a:ext cx="154403" cy="150774"/>
            </a:xfrm>
            <a:custGeom>
              <a:avLst/>
              <a:gdLst/>
              <a:ahLst/>
              <a:cxnLst/>
              <a:rect l="l" t="t" r="r" b="b"/>
              <a:pathLst>
                <a:path w="4468" h="4363" extrusionOk="0">
                  <a:moveTo>
                    <a:pt x="2230" y="1"/>
                  </a:moveTo>
                  <a:cubicBezTo>
                    <a:pt x="1071" y="1"/>
                    <a:pt x="108" y="914"/>
                    <a:pt x="54" y="2084"/>
                  </a:cubicBezTo>
                  <a:cubicBezTo>
                    <a:pt x="0" y="3288"/>
                    <a:pt x="933" y="4306"/>
                    <a:pt x="2137" y="4361"/>
                  </a:cubicBezTo>
                  <a:cubicBezTo>
                    <a:pt x="2170" y="4362"/>
                    <a:pt x="2203" y="4363"/>
                    <a:pt x="2236" y="4363"/>
                  </a:cubicBezTo>
                  <a:cubicBezTo>
                    <a:pt x="3395" y="4363"/>
                    <a:pt x="4361" y="3449"/>
                    <a:pt x="4413" y="2280"/>
                  </a:cubicBezTo>
                  <a:cubicBezTo>
                    <a:pt x="4468" y="1076"/>
                    <a:pt x="3535" y="57"/>
                    <a:pt x="2333" y="3"/>
                  </a:cubicBezTo>
                  <a:cubicBezTo>
                    <a:pt x="2298" y="1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16"/>
            <p:cNvSpPr/>
            <p:nvPr/>
          </p:nvSpPr>
          <p:spPr>
            <a:xfrm>
              <a:off x="3020487" y="3836331"/>
              <a:ext cx="154403" cy="150809"/>
            </a:xfrm>
            <a:custGeom>
              <a:avLst/>
              <a:gdLst/>
              <a:ahLst/>
              <a:cxnLst/>
              <a:rect l="l" t="t" r="r" b="b"/>
              <a:pathLst>
                <a:path w="4468" h="4364" extrusionOk="0">
                  <a:moveTo>
                    <a:pt x="2230" y="1"/>
                  </a:moveTo>
                  <a:cubicBezTo>
                    <a:pt x="1071" y="1"/>
                    <a:pt x="109" y="914"/>
                    <a:pt x="56" y="2084"/>
                  </a:cubicBezTo>
                  <a:cubicBezTo>
                    <a:pt x="0" y="3288"/>
                    <a:pt x="933" y="4307"/>
                    <a:pt x="2137" y="4361"/>
                  </a:cubicBezTo>
                  <a:cubicBezTo>
                    <a:pt x="2170" y="4362"/>
                    <a:pt x="2204" y="4363"/>
                    <a:pt x="2237" y="4363"/>
                  </a:cubicBezTo>
                  <a:cubicBezTo>
                    <a:pt x="3397" y="4363"/>
                    <a:pt x="4361" y="3450"/>
                    <a:pt x="4413" y="2280"/>
                  </a:cubicBezTo>
                  <a:cubicBezTo>
                    <a:pt x="4468" y="1074"/>
                    <a:pt x="3537" y="56"/>
                    <a:pt x="2333" y="3"/>
                  </a:cubicBezTo>
                  <a:cubicBezTo>
                    <a:pt x="2298" y="2"/>
                    <a:pt x="2264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55" name="Google Shape;7855;p16"/>
          <p:cNvSpPr txBox="1">
            <a:spLocks noGrp="1"/>
          </p:cNvSpPr>
          <p:nvPr>
            <p:ph type="title" hasCustomPrompt="1"/>
          </p:nvPr>
        </p:nvSpPr>
        <p:spPr>
          <a:xfrm>
            <a:off x="1737375" y="781768"/>
            <a:ext cx="5669400" cy="137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56" name="Google Shape;7856;p16"/>
          <p:cNvSpPr txBox="1">
            <a:spLocks noGrp="1"/>
          </p:cNvSpPr>
          <p:nvPr>
            <p:ph type="subTitle" idx="1"/>
          </p:nvPr>
        </p:nvSpPr>
        <p:spPr>
          <a:xfrm>
            <a:off x="1737300" y="2708850"/>
            <a:ext cx="5669400" cy="640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57" name="Google Shape;7857;p16"/>
          <p:cNvSpPr txBox="1">
            <a:spLocks noGrp="1"/>
          </p:cNvSpPr>
          <p:nvPr>
            <p:ph type="title" idx="2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7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59" name="Google Shape;7859;p17"/>
          <p:cNvGrpSpPr/>
          <p:nvPr/>
        </p:nvGrpSpPr>
        <p:grpSpPr>
          <a:xfrm>
            <a:off x="70051" y="76201"/>
            <a:ext cx="640525" cy="646075"/>
            <a:chOff x="2781975" y="3951500"/>
            <a:chExt cx="640525" cy="646075"/>
          </a:xfrm>
        </p:grpSpPr>
        <p:sp>
          <p:nvSpPr>
            <p:cNvPr id="7860" name="Google Shape;7860;p17"/>
            <p:cNvSpPr/>
            <p:nvPr/>
          </p:nvSpPr>
          <p:spPr>
            <a:xfrm>
              <a:off x="31723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17"/>
            <p:cNvSpPr/>
            <p:nvPr/>
          </p:nvSpPr>
          <p:spPr>
            <a:xfrm>
              <a:off x="31723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17"/>
            <p:cNvSpPr/>
            <p:nvPr/>
          </p:nvSpPr>
          <p:spPr>
            <a:xfrm>
              <a:off x="313325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17"/>
            <p:cNvSpPr/>
            <p:nvPr/>
          </p:nvSpPr>
          <p:spPr>
            <a:xfrm>
              <a:off x="31723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17"/>
            <p:cNvSpPr/>
            <p:nvPr/>
          </p:nvSpPr>
          <p:spPr>
            <a:xfrm>
              <a:off x="31723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17"/>
            <p:cNvSpPr/>
            <p:nvPr/>
          </p:nvSpPr>
          <p:spPr>
            <a:xfrm>
              <a:off x="31723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17"/>
            <p:cNvSpPr/>
            <p:nvPr/>
          </p:nvSpPr>
          <p:spPr>
            <a:xfrm>
              <a:off x="31723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17"/>
            <p:cNvSpPr/>
            <p:nvPr/>
          </p:nvSpPr>
          <p:spPr>
            <a:xfrm>
              <a:off x="31723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17"/>
            <p:cNvSpPr/>
            <p:nvPr/>
          </p:nvSpPr>
          <p:spPr>
            <a:xfrm>
              <a:off x="3172025" y="4045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1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3"/>
                    <a:pt x="154" y="640"/>
                    <a:pt x="325" y="640"/>
                  </a:cubicBezTo>
                  <a:cubicBezTo>
                    <a:pt x="329" y="640"/>
                    <a:pt x="332" y="640"/>
                    <a:pt x="336" y="640"/>
                  </a:cubicBezTo>
                  <a:cubicBezTo>
                    <a:pt x="514" y="635"/>
                    <a:pt x="653" y="486"/>
                    <a:pt x="646" y="310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17"/>
            <p:cNvSpPr/>
            <p:nvPr/>
          </p:nvSpPr>
          <p:spPr>
            <a:xfrm>
              <a:off x="3172025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0"/>
                  </a:moveTo>
                  <a:cubicBezTo>
                    <a:pt x="322" y="0"/>
                    <a:pt x="319" y="0"/>
                    <a:pt x="315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17"/>
            <p:cNvSpPr/>
            <p:nvPr/>
          </p:nvSpPr>
          <p:spPr>
            <a:xfrm>
              <a:off x="3172025" y="3977350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5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17"/>
            <p:cNvSpPr/>
            <p:nvPr/>
          </p:nvSpPr>
          <p:spPr>
            <a:xfrm>
              <a:off x="313325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17"/>
            <p:cNvSpPr/>
            <p:nvPr/>
          </p:nvSpPr>
          <p:spPr>
            <a:xfrm>
              <a:off x="3172025" y="4113375"/>
              <a:ext cx="16325" cy="16000"/>
            </a:xfrm>
            <a:custGeom>
              <a:avLst/>
              <a:gdLst/>
              <a:ahLst/>
              <a:cxnLst/>
              <a:rect l="l" t="t" r="r" b="b"/>
              <a:pathLst>
                <a:path w="653" h="640" extrusionOk="0">
                  <a:moveTo>
                    <a:pt x="326" y="0"/>
                  </a:moveTo>
                  <a:cubicBezTo>
                    <a:pt x="322" y="0"/>
                    <a:pt x="319" y="0"/>
                    <a:pt x="315" y="0"/>
                  </a:cubicBezTo>
                  <a:cubicBezTo>
                    <a:pt x="139" y="6"/>
                    <a:pt x="0" y="154"/>
                    <a:pt x="6" y="330"/>
                  </a:cubicBezTo>
                  <a:cubicBezTo>
                    <a:pt x="12" y="503"/>
                    <a:pt x="154" y="639"/>
                    <a:pt x="325" y="639"/>
                  </a:cubicBezTo>
                  <a:cubicBezTo>
                    <a:pt x="329" y="639"/>
                    <a:pt x="332" y="639"/>
                    <a:pt x="336" y="639"/>
                  </a:cubicBezTo>
                  <a:cubicBezTo>
                    <a:pt x="514" y="633"/>
                    <a:pt x="653" y="486"/>
                    <a:pt x="646" y="309"/>
                  </a:cubicBezTo>
                  <a:cubicBezTo>
                    <a:pt x="641" y="137"/>
                    <a:pt x="499" y="0"/>
                    <a:pt x="32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17"/>
            <p:cNvSpPr/>
            <p:nvPr/>
          </p:nvSpPr>
          <p:spPr>
            <a:xfrm>
              <a:off x="3172025" y="4079350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6" y="1"/>
                  </a:moveTo>
                  <a:cubicBezTo>
                    <a:pt x="322" y="1"/>
                    <a:pt x="319" y="1"/>
                    <a:pt x="315" y="1"/>
                  </a:cubicBezTo>
                  <a:cubicBezTo>
                    <a:pt x="139" y="7"/>
                    <a:pt x="0" y="154"/>
                    <a:pt x="6" y="332"/>
                  </a:cubicBezTo>
                  <a:cubicBezTo>
                    <a:pt x="12" y="505"/>
                    <a:pt x="154" y="641"/>
                    <a:pt x="325" y="641"/>
                  </a:cubicBezTo>
                  <a:cubicBezTo>
                    <a:pt x="329" y="641"/>
                    <a:pt x="332" y="641"/>
                    <a:pt x="336" y="641"/>
                  </a:cubicBezTo>
                  <a:cubicBezTo>
                    <a:pt x="514" y="635"/>
                    <a:pt x="653" y="487"/>
                    <a:pt x="646" y="310"/>
                  </a:cubicBezTo>
                  <a:cubicBezTo>
                    <a:pt x="641" y="137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17"/>
            <p:cNvSpPr/>
            <p:nvPr/>
          </p:nvSpPr>
          <p:spPr>
            <a:xfrm>
              <a:off x="31723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17"/>
            <p:cNvSpPr/>
            <p:nvPr/>
          </p:nvSpPr>
          <p:spPr>
            <a:xfrm>
              <a:off x="31723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17"/>
            <p:cNvSpPr/>
            <p:nvPr/>
          </p:nvSpPr>
          <p:spPr>
            <a:xfrm>
              <a:off x="31723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4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17"/>
            <p:cNvSpPr/>
            <p:nvPr/>
          </p:nvSpPr>
          <p:spPr>
            <a:xfrm>
              <a:off x="32113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17"/>
            <p:cNvSpPr/>
            <p:nvPr/>
          </p:nvSpPr>
          <p:spPr>
            <a:xfrm>
              <a:off x="32113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17"/>
            <p:cNvSpPr/>
            <p:nvPr/>
          </p:nvSpPr>
          <p:spPr>
            <a:xfrm>
              <a:off x="32113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17"/>
            <p:cNvSpPr/>
            <p:nvPr/>
          </p:nvSpPr>
          <p:spPr>
            <a:xfrm>
              <a:off x="32113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17"/>
            <p:cNvSpPr/>
            <p:nvPr/>
          </p:nvSpPr>
          <p:spPr>
            <a:xfrm>
              <a:off x="32113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17"/>
            <p:cNvSpPr/>
            <p:nvPr/>
          </p:nvSpPr>
          <p:spPr>
            <a:xfrm>
              <a:off x="31723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17"/>
            <p:cNvSpPr/>
            <p:nvPr/>
          </p:nvSpPr>
          <p:spPr>
            <a:xfrm>
              <a:off x="32113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17"/>
            <p:cNvSpPr/>
            <p:nvPr/>
          </p:nvSpPr>
          <p:spPr>
            <a:xfrm>
              <a:off x="32113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17"/>
            <p:cNvSpPr/>
            <p:nvPr/>
          </p:nvSpPr>
          <p:spPr>
            <a:xfrm>
              <a:off x="31723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17"/>
            <p:cNvSpPr/>
            <p:nvPr/>
          </p:nvSpPr>
          <p:spPr>
            <a:xfrm>
              <a:off x="32113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17"/>
            <p:cNvSpPr/>
            <p:nvPr/>
          </p:nvSpPr>
          <p:spPr>
            <a:xfrm>
              <a:off x="32113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17"/>
            <p:cNvSpPr/>
            <p:nvPr/>
          </p:nvSpPr>
          <p:spPr>
            <a:xfrm>
              <a:off x="31723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4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17"/>
            <p:cNvSpPr/>
            <p:nvPr/>
          </p:nvSpPr>
          <p:spPr>
            <a:xfrm>
              <a:off x="32113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17"/>
            <p:cNvSpPr/>
            <p:nvPr/>
          </p:nvSpPr>
          <p:spPr>
            <a:xfrm>
              <a:off x="32113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17"/>
            <p:cNvSpPr/>
            <p:nvPr/>
          </p:nvSpPr>
          <p:spPr>
            <a:xfrm>
              <a:off x="32113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17"/>
            <p:cNvSpPr/>
            <p:nvPr/>
          </p:nvSpPr>
          <p:spPr>
            <a:xfrm>
              <a:off x="3133250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17"/>
            <p:cNvSpPr/>
            <p:nvPr/>
          </p:nvSpPr>
          <p:spPr>
            <a:xfrm>
              <a:off x="309422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17"/>
            <p:cNvSpPr/>
            <p:nvPr/>
          </p:nvSpPr>
          <p:spPr>
            <a:xfrm>
              <a:off x="309422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17"/>
            <p:cNvSpPr/>
            <p:nvPr/>
          </p:nvSpPr>
          <p:spPr>
            <a:xfrm>
              <a:off x="309422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17"/>
            <p:cNvSpPr/>
            <p:nvPr/>
          </p:nvSpPr>
          <p:spPr>
            <a:xfrm>
              <a:off x="309422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17"/>
            <p:cNvSpPr/>
            <p:nvPr/>
          </p:nvSpPr>
          <p:spPr>
            <a:xfrm>
              <a:off x="309422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17"/>
            <p:cNvSpPr/>
            <p:nvPr/>
          </p:nvSpPr>
          <p:spPr>
            <a:xfrm>
              <a:off x="309422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17"/>
            <p:cNvSpPr/>
            <p:nvPr/>
          </p:nvSpPr>
          <p:spPr>
            <a:xfrm>
              <a:off x="309422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17"/>
            <p:cNvSpPr/>
            <p:nvPr/>
          </p:nvSpPr>
          <p:spPr>
            <a:xfrm>
              <a:off x="309422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17"/>
            <p:cNvSpPr/>
            <p:nvPr/>
          </p:nvSpPr>
          <p:spPr>
            <a:xfrm>
              <a:off x="3133400" y="3952975"/>
              <a:ext cx="15125" cy="6550"/>
            </a:xfrm>
            <a:custGeom>
              <a:avLst/>
              <a:gdLst/>
              <a:ahLst/>
              <a:cxnLst/>
              <a:rect l="l" t="t" r="r" b="b"/>
              <a:pathLst>
                <a:path w="605" h="262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151"/>
                    <a:pt x="159" y="261"/>
                    <a:pt x="316" y="261"/>
                  </a:cubicBezTo>
                  <a:cubicBezTo>
                    <a:pt x="445" y="261"/>
                    <a:pt x="557" y="184"/>
                    <a:pt x="605" y="73"/>
                  </a:cubicBezTo>
                  <a:cubicBezTo>
                    <a:pt x="406" y="46"/>
                    <a:pt x="204" y="20"/>
                    <a:pt x="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17"/>
            <p:cNvSpPr/>
            <p:nvPr/>
          </p:nvSpPr>
          <p:spPr>
            <a:xfrm>
              <a:off x="3094125" y="411347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8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2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17"/>
            <p:cNvSpPr/>
            <p:nvPr/>
          </p:nvSpPr>
          <p:spPr>
            <a:xfrm>
              <a:off x="3094125" y="4079500"/>
              <a:ext cx="16175" cy="16000"/>
            </a:xfrm>
            <a:custGeom>
              <a:avLst/>
              <a:gdLst/>
              <a:ahLst/>
              <a:cxnLst/>
              <a:rect l="l" t="t" r="r" b="b"/>
              <a:pathLst>
                <a:path w="647" h="640" extrusionOk="0">
                  <a:moveTo>
                    <a:pt x="326" y="1"/>
                  </a:moveTo>
                  <a:cubicBezTo>
                    <a:pt x="323" y="1"/>
                    <a:pt x="321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7" y="500"/>
                    <a:pt x="149" y="640"/>
                    <a:pt x="322" y="640"/>
                  </a:cubicBezTo>
                  <a:cubicBezTo>
                    <a:pt x="325" y="640"/>
                    <a:pt x="327" y="640"/>
                    <a:pt x="330" y="640"/>
                  </a:cubicBezTo>
                  <a:cubicBezTo>
                    <a:pt x="506" y="637"/>
                    <a:pt x="646" y="490"/>
                    <a:pt x="643" y="314"/>
                  </a:cubicBezTo>
                  <a:cubicBezTo>
                    <a:pt x="640" y="141"/>
                    <a:pt x="499" y="1"/>
                    <a:pt x="32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17"/>
            <p:cNvSpPr/>
            <p:nvPr/>
          </p:nvSpPr>
          <p:spPr>
            <a:xfrm>
              <a:off x="309422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1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17"/>
            <p:cNvSpPr/>
            <p:nvPr/>
          </p:nvSpPr>
          <p:spPr>
            <a:xfrm>
              <a:off x="309422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17"/>
            <p:cNvSpPr/>
            <p:nvPr/>
          </p:nvSpPr>
          <p:spPr>
            <a:xfrm>
              <a:off x="309422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1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1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7" name="Google Shape;7907;p17"/>
            <p:cNvSpPr/>
            <p:nvPr/>
          </p:nvSpPr>
          <p:spPr>
            <a:xfrm>
              <a:off x="313325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17"/>
            <p:cNvSpPr/>
            <p:nvPr/>
          </p:nvSpPr>
          <p:spPr>
            <a:xfrm>
              <a:off x="309422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1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17"/>
            <p:cNvSpPr/>
            <p:nvPr/>
          </p:nvSpPr>
          <p:spPr>
            <a:xfrm>
              <a:off x="309422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1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17"/>
            <p:cNvSpPr/>
            <p:nvPr/>
          </p:nvSpPr>
          <p:spPr>
            <a:xfrm>
              <a:off x="31332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17"/>
            <p:cNvSpPr/>
            <p:nvPr/>
          </p:nvSpPr>
          <p:spPr>
            <a:xfrm>
              <a:off x="31332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17"/>
            <p:cNvSpPr/>
            <p:nvPr/>
          </p:nvSpPr>
          <p:spPr>
            <a:xfrm>
              <a:off x="31332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17"/>
            <p:cNvSpPr/>
            <p:nvPr/>
          </p:nvSpPr>
          <p:spPr>
            <a:xfrm>
              <a:off x="31332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17"/>
            <p:cNvSpPr/>
            <p:nvPr/>
          </p:nvSpPr>
          <p:spPr>
            <a:xfrm>
              <a:off x="313325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17"/>
            <p:cNvSpPr/>
            <p:nvPr/>
          </p:nvSpPr>
          <p:spPr>
            <a:xfrm>
              <a:off x="31332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17"/>
            <p:cNvSpPr/>
            <p:nvPr/>
          </p:nvSpPr>
          <p:spPr>
            <a:xfrm>
              <a:off x="31332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17"/>
            <p:cNvSpPr/>
            <p:nvPr/>
          </p:nvSpPr>
          <p:spPr>
            <a:xfrm>
              <a:off x="3133250" y="404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17"/>
            <p:cNvSpPr/>
            <p:nvPr/>
          </p:nvSpPr>
          <p:spPr>
            <a:xfrm>
              <a:off x="3133250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17"/>
            <p:cNvSpPr/>
            <p:nvPr/>
          </p:nvSpPr>
          <p:spPr>
            <a:xfrm>
              <a:off x="3133250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17"/>
            <p:cNvSpPr/>
            <p:nvPr/>
          </p:nvSpPr>
          <p:spPr>
            <a:xfrm>
              <a:off x="32113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17"/>
            <p:cNvSpPr/>
            <p:nvPr/>
          </p:nvSpPr>
          <p:spPr>
            <a:xfrm>
              <a:off x="31332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17"/>
            <p:cNvSpPr/>
            <p:nvPr/>
          </p:nvSpPr>
          <p:spPr>
            <a:xfrm>
              <a:off x="31332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17"/>
            <p:cNvSpPr/>
            <p:nvPr/>
          </p:nvSpPr>
          <p:spPr>
            <a:xfrm>
              <a:off x="31332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17"/>
            <p:cNvSpPr/>
            <p:nvPr/>
          </p:nvSpPr>
          <p:spPr>
            <a:xfrm>
              <a:off x="31332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17"/>
            <p:cNvSpPr/>
            <p:nvPr/>
          </p:nvSpPr>
          <p:spPr>
            <a:xfrm>
              <a:off x="33674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17"/>
            <p:cNvSpPr/>
            <p:nvPr/>
          </p:nvSpPr>
          <p:spPr>
            <a:xfrm>
              <a:off x="33283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17"/>
            <p:cNvSpPr/>
            <p:nvPr/>
          </p:nvSpPr>
          <p:spPr>
            <a:xfrm>
              <a:off x="33283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17"/>
            <p:cNvSpPr/>
            <p:nvPr/>
          </p:nvSpPr>
          <p:spPr>
            <a:xfrm>
              <a:off x="33283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17"/>
            <p:cNvSpPr/>
            <p:nvPr/>
          </p:nvSpPr>
          <p:spPr>
            <a:xfrm>
              <a:off x="33283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17"/>
            <p:cNvSpPr/>
            <p:nvPr/>
          </p:nvSpPr>
          <p:spPr>
            <a:xfrm>
              <a:off x="33283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17"/>
            <p:cNvSpPr/>
            <p:nvPr/>
          </p:nvSpPr>
          <p:spPr>
            <a:xfrm>
              <a:off x="33283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17"/>
            <p:cNvSpPr/>
            <p:nvPr/>
          </p:nvSpPr>
          <p:spPr>
            <a:xfrm>
              <a:off x="33283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17"/>
            <p:cNvSpPr/>
            <p:nvPr/>
          </p:nvSpPr>
          <p:spPr>
            <a:xfrm>
              <a:off x="33283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17"/>
            <p:cNvSpPr/>
            <p:nvPr/>
          </p:nvSpPr>
          <p:spPr>
            <a:xfrm>
              <a:off x="32893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17"/>
            <p:cNvSpPr/>
            <p:nvPr/>
          </p:nvSpPr>
          <p:spPr>
            <a:xfrm>
              <a:off x="32893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17"/>
            <p:cNvSpPr/>
            <p:nvPr/>
          </p:nvSpPr>
          <p:spPr>
            <a:xfrm>
              <a:off x="32893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17"/>
            <p:cNvSpPr/>
            <p:nvPr/>
          </p:nvSpPr>
          <p:spPr>
            <a:xfrm>
              <a:off x="32893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17"/>
            <p:cNvSpPr/>
            <p:nvPr/>
          </p:nvSpPr>
          <p:spPr>
            <a:xfrm>
              <a:off x="32893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17"/>
            <p:cNvSpPr/>
            <p:nvPr/>
          </p:nvSpPr>
          <p:spPr>
            <a:xfrm>
              <a:off x="33283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17"/>
            <p:cNvSpPr/>
            <p:nvPr/>
          </p:nvSpPr>
          <p:spPr>
            <a:xfrm>
              <a:off x="33283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17"/>
            <p:cNvSpPr/>
            <p:nvPr/>
          </p:nvSpPr>
          <p:spPr>
            <a:xfrm>
              <a:off x="3328375" y="4047150"/>
              <a:ext cx="14125" cy="14425"/>
            </a:xfrm>
            <a:custGeom>
              <a:avLst/>
              <a:gdLst/>
              <a:ahLst/>
              <a:cxnLst/>
              <a:rect l="l" t="t" r="r" b="b"/>
              <a:pathLst>
                <a:path w="565" h="577" extrusionOk="0">
                  <a:moveTo>
                    <a:pt x="129" y="0"/>
                  </a:moveTo>
                  <a:cubicBezTo>
                    <a:pt x="52" y="58"/>
                    <a:pt x="1" y="151"/>
                    <a:pt x="1" y="257"/>
                  </a:cubicBezTo>
                  <a:cubicBezTo>
                    <a:pt x="1" y="433"/>
                    <a:pt x="144" y="576"/>
                    <a:pt x="322" y="576"/>
                  </a:cubicBezTo>
                  <a:cubicBezTo>
                    <a:pt x="420" y="576"/>
                    <a:pt x="506" y="531"/>
                    <a:pt x="564" y="462"/>
                  </a:cubicBezTo>
                  <a:cubicBezTo>
                    <a:pt x="423" y="305"/>
                    <a:pt x="278" y="151"/>
                    <a:pt x="12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17"/>
            <p:cNvSpPr/>
            <p:nvPr/>
          </p:nvSpPr>
          <p:spPr>
            <a:xfrm>
              <a:off x="33283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17"/>
            <p:cNvSpPr/>
            <p:nvPr/>
          </p:nvSpPr>
          <p:spPr>
            <a:xfrm>
              <a:off x="33674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17"/>
            <p:cNvSpPr/>
            <p:nvPr/>
          </p:nvSpPr>
          <p:spPr>
            <a:xfrm>
              <a:off x="3406475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213" y="0"/>
                  </a:moveTo>
                  <a:cubicBezTo>
                    <a:pt x="89" y="44"/>
                    <a:pt x="0" y="160"/>
                    <a:pt x="0" y="300"/>
                  </a:cubicBezTo>
                  <a:cubicBezTo>
                    <a:pt x="0" y="476"/>
                    <a:pt x="143" y="620"/>
                    <a:pt x="320" y="620"/>
                  </a:cubicBezTo>
                  <a:cubicBezTo>
                    <a:pt x="341" y="620"/>
                    <a:pt x="360" y="618"/>
                    <a:pt x="380" y="614"/>
                  </a:cubicBezTo>
                  <a:cubicBezTo>
                    <a:pt x="330" y="407"/>
                    <a:pt x="275" y="202"/>
                    <a:pt x="21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17"/>
            <p:cNvSpPr/>
            <p:nvPr/>
          </p:nvSpPr>
          <p:spPr>
            <a:xfrm>
              <a:off x="33674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17"/>
            <p:cNvSpPr/>
            <p:nvPr/>
          </p:nvSpPr>
          <p:spPr>
            <a:xfrm>
              <a:off x="3094125" y="4045500"/>
              <a:ext cx="16175" cy="16025"/>
            </a:xfrm>
            <a:custGeom>
              <a:avLst/>
              <a:gdLst/>
              <a:ahLst/>
              <a:cxnLst/>
              <a:rect l="l" t="t" r="r" b="b"/>
              <a:pathLst>
                <a:path w="647" h="641" extrusionOk="0">
                  <a:moveTo>
                    <a:pt x="324" y="0"/>
                  </a:moveTo>
                  <a:cubicBezTo>
                    <a:pt x="322" y="0"/>
                    <a:pt x="320" y="0"/>
                    <a:pt x="318" y="0"/>
                  </a:cubicBezTo>
                  <a:cubicBezTo>
                    <a:pt x="140" y="3"/>
                    <a:pt x="0" y="149"/>
                    <a:pt x="3" y="327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8"/>
                    <a:pt x="646" y="491"/>
                    <a:pt x="643" y="314"/>
                  </a:cubicBezTo>
                  <a:cubicBezTo>
                    <a:pt x="640" y="139"/>
                    <a:pt x="497" y="0"/>
                    <a:pt x="32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17"/>
            <p:cNvSpPr/>
            <p:nvPr/>
          </p:nvSpPr>
          <p:spPr>
            <a:xfrm>
              <a:off x="3406475" y="4215525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51" y="641"/>
                    <a:pt x="561" y="563"/>
                    <a:pt x="611" y="453"/>
                  </a:cubicBezTo>
                  <a:cubicBezTo>
                    <a:pt x="594" y="335"/>
                    <a:pt x="574" y="219"/>
                    <a:pt x="553" y="103"/>
                  </a:cubicBezTo>
                  <a:cubicBezTo>
                    <a:pt x="496" y="40"/>
                    <a:pt x="413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17"/>
            <p:cNvSpPr/>
            <p:nvPr/>
          </p:nvSpPr>
          <p:spPr>
            <a:xfrm>
              <a:off x="34064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17"/>
            <p:cNvSpPr/>
            <p:nvPr/>
          </p:nvSpPr>
          <p:spPr>
            <a:xfrm>
              <a:off x="34064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17"/>
            <p:cNvSpPr/>
            <p:nvPr/>
          </p:nvSpPr>
          <p:spPr>
            <a:xfrm>
              <a:off x="33674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17"/>
            <p:cNvSpPr/>
            <p:nvPr/>
          </p:nvSpPr>
          <p:spPr>
            <a:xfrm>
              <a:off x="33674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17"/>
            <p:cNvSpPr/>
            <p:nvPr/>
          </p:nvSpPr>
          <p:spPr>
            <a:xfrm>
              <a:off x="33283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17"/>
            <p:cNvSpPr/>
            <p:nvPr/>
          </p:nvSpPr>
          <p:spPr>
            <a:xfrm>
              <a:off x="33674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17"/>
            <p:cNvSpPr/>
            <p:nvPr/>
          </p:nvSpPr>
          <p:spPr>
            <a:xfrm>
              <a:off x="33674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17"/>
            <p:cNvSpPr/>
            <p:nvPr/>
          </p:nvSpPr>
          <p:spPr>
            <a:xfrm>
              <a:off x="33674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17"/>
            <p:cNvSpPr/>
            <p:nvPr/>
          </p:nvSpPr>
          <p:spPr>
            <a:xfrm>
              <a:off x="33674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17"/>
            <p:cNvSpPr/>
            <p:nvPr/>
          </p:nvSpPr>
          <p:spPr>
            <a:xfrm>
              <a:off x="33674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17"/>
            <p:cNvSpPr/>
            <p:nvPr/>
          </p:nvSpPr>
          <p:spPr>
            <a:xfrm>
              <a:off x="32893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17"/>
            <p:cNvSpPr/>
            <p:nvPr/>
          </p:nvSpPr>
          <p:spPr>
            <a:xfrm>
              <a:off x="325032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17"/>
            <p:cNvSpPr/>
            <p:nvPr/>
          </p:nvSpPr>
          <p:spPr>
            <a:xfrm>
              <a:off x="325032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17"/>
            <p:cNvSpPr/>
            <p:nvPr/>
          </p:nvSpPr>
          <p:spPr>
            <a:xfrm>
              <a:off x="325032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17"/>
            <p:cNvSpPr/>
            <p:nvPr/>
          </p:nvSpPr>
          <p:spPr>
            <a:xfrm>
              <a:off x="325032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17"/>
            <p:cNvSpPr/>
            <p:nvPr/>
          </p:nvSpPr>
          <p:spPr>
            <a:xfrm>
              <a:off x="325032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17"/>
            <p:cNvSpPr/>
            <p:nvPr/>
          </p:nvSpPr>
          <p:spPr>
            <a:xfrm>
              <a:off x="325032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17"/>
            <p:cNvSpPr/>
            <p:nvPr/>
          </p:nvSpPr>
          <p:spPr>
            <a:xfrm>
              <a:off x="325032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17"/>
            <p:cNvSpPr/>
            <p:nvPr/>
          </p:nvSpPr>
          <p:spPr>
            <a:xfrm>
              <a:off x="325032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17"/>
            <p:cNvSpPr/>
            <p:nvPr/>
          </p:nvSpPr>
          <p:spPr>
            <a:xfrm>
              <a:off x="32113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17"/>
            <p:cNvSpPr/>
            <p:nvPr/>
          </p:nvSpPr>
          <p:spPr>
            <a:xfrm>
              <a:off x="32113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17"/>
            <p:cNvSpPr/>
            <p:nvPr/>
          </p:nvSpPr>
          <p:spPr>
            <a:xfrm>
              <a:off x="32113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17"/>
            <p:cNvSpPr/>
            <p:nvPr/>
          </p:nvSpPr>
          <p:spPr>
            <a:xfrm>
              <a:off x="32113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17"/>
            <p:cNvSpPr/>
            <p:nvPr/>
          </p:nvSpPr>
          <p:spPr>
            <a:xfrm>
              <a:off x="325032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17"/>
            <p:cNvSpPr/>
            <p:nvPr/>
          </p:nvSpPr>
          <p:spPr>
            <a:xfrm>
              <a:off x="325032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17"/>
            <p:cNvSpPr/>
            <p:nvPr/>
          </p:nvSpPr>
          <p:spPr>
            <a:xfrm>
              <a:off x="32893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17"/>
            <p:cNvSpPr/>
            <p:nvPr/>
          </p:nvSpPr>
          <p:spPr>
            <a:xfrm>
              <a:off x="32893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17"/>
            <p:cNvSpPr/>
            <p:nvPr/>
          </p:nvSpPr>
          <p:spPr>
            <a:xfrm>
              <a:off x="32893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17"/>
            <p:cNvSpPr/>
            <p:nvPr/>
          </p:nvSpPr>
          <p:spPr>
            <a:xfrm>
              <a:off x="32893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17"/>
            <p:cNvSpPr/>
            <p:nvPr/>
          </p:nvSpPr>
          <p:spPr>
            <a:xfrm>
              <a:off x="32113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17"/>
            <p:cNvSpPr/>
            <p:nvPr/>
          </p:nvSpPr>
          <p:spPr>
            <a:xfrm>
              <a:off x="325032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17"/>
            <p:cNvSpPr/>
            <p:nvPr/>
          </p:nvSpPr>
          <p:spPr>
            <a:xfrm>
              <a:off x="32893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17"/>
            <p:cNvSpPr/>
            <p:nvPr/>
          </p:nvSpPr>
          <p:spPr>
            <a:xfrm>
              <a:off x="32893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17"/>
            <p:cNvSpPr/>
            <p:nvPr/>
          </p:nvSpPr>
          <p:spPr>
            <a:xfrm>
              <a:off x="32893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17"/>
            <p:cNvSpPr/>
            <p:nvPr/>
          </p:nvSpPr>
          <p:spPr>
            <a:xfrm>
              <a:off x="325032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17"/>
            <p:cNvSpPr/>
            <p:nvPr/>
          </p:nvSpPr>
          <p:spPr>
            <a:xfrm>
              <a:off x="325032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17"/>
            <p:cNvSpPr/>
            <p:nvPr/>
          </p:nvSpPr>
          <p:spPr>
            <a:xfrm>
              <a:off x="325032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17"/>
            <p:cNvSpPr/>
            <p:nvPr/>
          </p:nvSpPr>
          <p:spPr>
            <a:xfrm>
              <a:off x="3289350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118" y="0"/>
                  </a:moveTo>
                  <a:cubicBezTo>
                    <a:pt x="47" y="61"/>
                    <a:pt x="1" y="150"/>
                    <a:pt x="1" y="247"/>
                  </a:cubicBezTo>
                  <a:cubicBezTo>
                    <a:pt x="1" y="424"/>
                    <a:pt x="144" y="567"/>
                    <a:pt x="322" y="567"/>
                  </a:cubicBezTo>
                  <a:cubicBezTo>
                    <a:pt x="451" y="567"/>
                    <a:pt x="563" y="490"/>
                    <a:pt x="611" y="379"/>
                  </a:cubicBezTo>
                  <a:cubicBezTo>
                    <a:pt x="448" y="249"/>
                    <a:pt x="285" y="122"/>
                    <a:pt x="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17"/>
            <p:cNvSpPr/>
            <p:nvPr/>
          </p:nvSpPr>
          <p:spPr>
            <a:xfrm>
              <a:off x="32893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17"/>
            <p:cNvSpPr/>
            <p:nvPr/>
          </p:nvSpPr>
          <p:spPr>
            <a:xfrm>
              <a:off x="325032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17"/>
            <p:cNvSpPr/>
            <p:nvPr/>
          </p:nvSpPr>
          <p:spPr>
            <a:xfrm>
              <a:off x="325032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17"/>
            <p:cNvSpPr/>
            <p:nvPr/>
          </p:nvSpPr>
          <p:spPr>
            <a:xfrm>
              <a:off x="289905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17"/>
            <p:cNvSpPr/>
            <p:nvPr/>
          </p:nvSpPr>
          <p:spPr>
            <a:xfrm>
              <a:off x="289905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17"/>
            <p:cNvSpPr/>
            <p:nvPr/>
          </p:nvSpPr>
          <p:spPr>
            <a:xfrm>
              <a:off x="2862000" y="4047150"/>
              <a:ext cx="14100" cy="14425"/>
            </a:xfrm>
            <a:custGeom>
              <a:avLst/>
              <a:gdLst/>
              <a:ahLst/>
              <a:cxnLst/>
              <a:rect l="l" t="t" r="r" b="b"/>
              <a:pathLst>
                <a:path w="564" h="577" extrusionOk="0">
                  <a:moveTo>
                    <a:pt x="436" y="0"/>
                  </a:moveTo>
                  <a:cubicBezTo>
                    <a:pt x="287" y="151"/>
                    <a:pt x="142" y="303"/>
                    <a:pt x="0" y="462"/>
                  </a:cubicBezTo>
                  <a:cubicBezTo>
                    <a:pt x="57" y="531"/>
                    <a:pt x="143" y="576"/>
                    <a:pt x="243" y="576"/>
                  </a:cubicBezTo>
                  <a:cubicBezTo>
                    <a:pt x="421" y="576"/>
                    <a:pt x="564" y="433"/>
                    <a:pt x="564" y="257"/>
                  </a:cubicBezTo>
                  <a:cubicBezTo>
                    <a:pt x="564" y="151"/>
                    <a:pt x="513" y="58"/>
                    <a:pt x="43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2" name="Google Shape;7992;p17"/>
            <p:cNvSpPr/>
            <p:nvPr/>
          </p:nvSpPr>
          <p:spPr>
            <a:xfrm>
              <a:off x="2899050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3" name="Google Shape;7993;p17"/>
            <p:cNvSpPr/>
            <p:nvPr/>
          </p:nvSpPr>
          <p:spPr>
            <a:xfrm>
              <a:off x="289905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17"/>
            <p:cNvSpPr/>
            <p:nvPr/>
          </p:nvSpPr>
          <p:spPr>
            <a:xfrm>
              <a:off x="289905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17"/>
            <p:cNvSpPr/>
            <p:nvPr/>
          </p:nvSpPr>
          <p:spPr>
            <a:xfrm>
              <a:off x="289905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17"/>
            <p:cNvSpPr/>
            <p:nvPr/>
          </p:nvSpPr>
          <p:spPr>
            <a:xfrm>
              <a:off x="289905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17"/>
            <p:cNvSpPr/>
            <p:nvPr/>
          </p:nvSpPr>
          <p:spPr>
            <a:xfrm>
              <a:off x="289905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17"/>
            <p:cNvSpPr/>
            <p:nvPr/>
          </p:nvSpPr>
          <p:spPr>
            <a:xfrm>
              <a:off x="28600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9" name="Google Shape;7999;p17"/>
            <p:cNvSpPr/>
            <p:nvPr/>
          </p:nvSpPr>
          <p:spPr>
            <a:xfrm>
              <a:off x="28600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0" name="Google Shape;8000;p17"/>
            <p:cNvSpPr/>
            <p:nvPr/>
          </p:nvSpPr>
          <p:spPr>
            <a:xfrm>
              <a:off x="28600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17"/>
            <p:cNvSpPr/>
            <p:nvPr/>
          </p:nvSpPr>
          <p:spPr>
            <a:xfrm>
              <a:off x="28600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2" name="Google Shape;8002;p17"/>
            <p:cNvSpPr/>
            <p:nvPr/>
          </p:nvSpPr>
          <p:spPr>
            <a:xfrm>
              <a:off x="289905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17"/>
            <p:cNvSpPr/>
            <p:nvPr/>
          </p:nvSpPr>
          <p:spPr>
            <a:xfrm>
              <a:off x="28600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17"/>
            <p:cNvSpPr/>
            <p:nvPr/>
          </p:nvSpPr>
          <p:spPr>
            <a:xfrm>
              <a:off x="28600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5" name="Google Shape;8005;p17"/>
            <p:cNvSpPr/>
            <p:nvPr/>
          </p:nvSpPr>
          <p:spPr>
            <a:xfrm>
              <a:off x="28600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6" name="Google Shape;8006;p17"/>
            <p:cNvSpPr/>
            <p:nvPr/>
          </p:nvSpPr>
          <p:spPr>
            <a:xfrm>
              <a:off x="2938075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17"/>
            <p:cNvSpPr/>
            <p:nvPr/>
          </p:nvSpPr>
          <p:spPr>
            <a:xfrm>
              <a:off x="2938075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17"/>
            <p:cNvSpPr/>
            <p:nvPr/>
          </p:nvSpPr>
          <p:spPr>
            <a:xfrm>
              <a:off x="2938075" y="404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17"/>
            <p:cNvSpPr/>
            <p:nvPr/>
          </p:nvSpPr>
          <p:spPr>
            <a:xfrm>
              <a:off x="2938075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17"/>
            <p:cNvSpPr/>
            <p:nvPr/>
          </p:nvSpPr>
          <p:spPr>
            <a:xfrm>
              <a:off x="29380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17"/>
            <p:cNvSpPr/>
            <p:nvPr/>
          </p:nvSpPr>
          <p:spPr>
            <a:xfrm>
              <a:off x="2938075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17"/>
            <p:cNvSpPr/>
            <p:nvPr/>
          </p:nvSpPr>
          <p:spPr>
            <a:xfrm>
              <a:off x="2938075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17"/>
            <p:cNvSpPr/>
            <p:nvPr/>
          </p:nvSpPr>
          <p:spPr>
            <a:xfrm>
              <a:off x="289905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17"/>
            <p:cNvSpPr/>
            <p:nvPr/>
          </p:nvSpPr>
          <p:spPr>
            <a:xfrm>
              <a:off x="289905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17"/>
            <p:cNvSpPr/>
            <p:nvPr/>
          </p:nvSpPr>
          <p:spPr>
            <a:xfrm>
              <a:off x="289905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17"/>
            <p:cNvSpPr/>
            <p:nvPr/>
          </p:nvSpPr>
          <p:spPr>
            <a:xfrm>
              <a:off x="2938075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17"/>
            <p:cNvSpPr/>
            <p:nvPr/>
          </p:nvSpPr>
          <p:spPr>
            <a:xfrm>
              <a:off x="289905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17"/>
            <p:cNvSpPr/>
            <p:nvPr/>
          </p:nvSpPr>
          <p:spPr>
            <a:xfrm>
              <a:off x="289905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17"/>
            <p:cNvSpPr/>
            <p:nvPr/>
          </p:nvSpPr>
          <p:spPr>
            <a:xfrm>
              <a:off x="28600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17"/>
            <p:cNvSpPr/>
            <p:nvPr/>
          </p:nvSpPr>
          <p:spPr>
            <a:xfrm>
              <a:off x="2899825" y="4013325"/>
              <a:ext cx="15275" cy="14175"/>
            </a:xfrm>
            <a:custGeom>
              <a:avLst/>
              <a:gdLst/>
              <a:ahLst/>
              <a:cxnLst/>
              <a:rect l="l" t="t" r="r" b="b"/>
              <a:pathLst>
                <a:path w="611" h="567" extrusionOk="0">
                  <a:moveTo>
                    <a:pt x="493" y="0"/>
                  </a:moveTo>
                  <a:cubicBezTo>
                    <a:pt x="325" y="122"/>
                    <a:pt x="161" y="249"/>
                    <a:pt x="0" y="379"/>
                  </a:cubicBezTo>
                  <a:cubicBezTo>
                    <a:pt x="51" y="490"/>
                    <a:pt x="161" y="567"/>
                    <a:pt x="289" y="567"/>
                  </a:cubicBezTo>
                  <a:cubicBezTo>
                    <a:pt x="467" y="567"/>
                    <a:pt x="610" y="424"/>
                    <a:pt x="610" y="247"/>
                  </a:cubicBezTo>
                  <a:cubicBezTo>
                    <a:pt x="610" y="148"/>
                    <a:pt x="564" y="59"/>
                    <a:pt x="49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17"/>
            <p:cNvSpPr/>
            <p:nvPr/>
          </p:nvSpPr>
          <p:spPr>
            <a:xfrm>
              <a:off x="2782725" y="4317500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162" y="1"/>
                    <a:pt x="51" y="77"/>
                    <a:pt x="1" y="189"/>
                  </a:cubicBezTo>
                  <a:cubicBezTo>
                    <a:pt x="19" y="307"/>
                    <a:pt x="37" y="423"/>
                    <a:pt x="58" y="537"/>
                  </a:cubicBezTo>
                  <a:cubicBezTo>
                    <a:pt x="114" y="602"/>
                    <a:pt x="197" y="641"/>
                    <a:pt x="292" y="641"/>
                  </a:cubicBezTo>
                  <a:cubicBezTo>
                    <a:pt x="468" y="641"/>
                    <a:pt x="611" y="498"/>
                    <a:pt x="611" y="322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17"/>
            <p:cNvSpPr/>
            <p:nvPr/>
          </p:nvSpPr>
          <p:spPr>
            <a:xfrm>
              <a:off x="2899825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289" y="0"/>
                  </a:moveTo>
                  <a:cubicBezTo>
                    <a:pt x="160" y="0"/>
                    <a:pt x="48" y="79"/>
                    <a:pt x="0" y="189"/>
                  </a:cubicBezTo>
                  <a:cubicBezTo>
                    <a:pt x="161" y="318"/>
                    <a:pt x="325" y="445"/>
                    <a:pt x="493" y="568"/>
                  </a:cubicBezTo>
                  <a:cubicBezTo>
                    <a:pt x="565" y="507"/>
                    <a:pt x="610" y="421"/>
                    <a:pt x="610" y="321"/>
                  </a:cubicBezTo>
                  <a:cubicBezTo>
                    <a:pt x="610" y="144"/>
                    <a:pt x="467" y="0"/>
                    <a:pt x="289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17"/>
            <p:cNvSpPr/>
            <p:nvPr/>
          </p:nvSpPr>
          <p:spPr>
            <a:xfrm>
              <a:off x="2862000" y="4487550"/>
              <a:ext cx="14100" cy="14400"/>
            </a:xfrm>
            <a:custGeom>
              <a:avLst/>
              <a:gdLst/>
              <a:ahLst/>
              <a:cxnLst/>
              <a:rect l="l" t="t" r="r" b="b"/>
              <a:pathLst>
                <a:path w="564" h="576" extrusionOk="0">
                  <a:moveTo>
                    <a:pt x="243" y="0"/>
                  </a:moveTo>
                  <a:cubicBezTo>
                    <a:pt x="145" y="0"/>
                    <a:pt x="59" y="45"/>
                    <a:pt x="0" y="115"/>
                  </a:cubicBezTo>
                  <a:cubicBezTo>
                    <a:pt x="142" y="271"/>
                    <a:pt x="287" y="425"/>
                    <a:pt x="436" y="576"/>
                  </a:cubicBezTo>
                  <a:cubicBezTo>
                    <a:pt x="511" y="516"/>
                    <a:pt x="564" y="424"/>
                    <a:pt x="564" y="320"/>
                  </a:cubicBezTo>
                  <a:cubicBezTo>
                    <a:pt x="564" y="143"/>
                    <a:pt x="421" y="0"/>
                    <a:pt x="24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17"/>
            <p:cNvSpPr/>
            <p:nvPr/>
          </p:nvSpPr>
          <p:spPr>
            <a:xfrm>
              <a:off x="29380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17"/>
            <p:cNvSpPr/>
            <p:nvPr/>
          </p:nvSpPr>
          <p:spPr>
            <a:xfrm>
              <a:off x="2788500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61" y="1"/>
                  </a:moveTo>
                  <a:cubicBezTo>
                    <a:pt x="40" y="1"/>
                    <a:pt x="22" y="4"/>
                    <a:pt x="0" y="7"/>
                  </a:cubicBezTo>
                  <a:cubicBezTo>
                    <a:pt x="52" y="215"/>
                    <a:pt x="106" y="420"/>
                    <a:pt x="168" y="622"/>
                  </a:cubicBezTo>
                  <a:cubicBezTo>
                    <a:pt x="293" y="578"/>
                    <a:pt x="380" y="462"/>
                    <a:pt x="380" y="322"/>
                  </a:cubicBezTo>
                  <a:cubicBezTo>
                    <a:pt x="380" y="145"/>
                    <a:pt x="237" y="1"/>
                    <a:pt x="6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17"/>
            <p:cNvSpPr/>
            <p:nvPr/>
          </p:nvSpPr>
          <p:spPr>
            <a:xfrm>
              <a:off x="2781975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17"/>
            <p:cNvSpPr/>
            <p:nvPr/>
          </p:nvSpPr>
          <p:spPr>
            <a:xfrm>
              <a:off x="2781975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17"/>
            <p:cNvSpPr/>
            <p:nvPr/>
          </p:nvSpPr>
          <p:spPr>
            <a:xfrm>
              <a:off x="3055950" y="4589525"/>
              <a:ext cx="15125" cy="6575"/>
            </a:xfrm>
            <a:custGeom>
              <a:avLst/>
              <a:gdLst/>
              <a:ahLst/>
              <a:cxnLst/>
              <a:rect l="l" t="t" r="r" b="b"/>
              <a:pathLst>
                <a:path w="605" h="263" extrusionOk="0">
                  <a:moveTo>
                    <a:pt x="290" y="0"/>
                  </a:moveTo>
                  <a:cubicBezTo>
                    <a:pt x="160" y="0"/>
                    <a:pt x="49" y="78"/>
                    <a:pt x="1" y="188"/>
                  </a:cubicBezTo>
                  <a:cubicBezTo>
                    <a:pt x="200" y="217"/>
                    <a:pt x="401" y="241"/>
                    <a:pt x="605" y="262"/>
                  </a:cubicBezTo>
                  <a:cubicBezTo>
                    <a:pt x="576" y="113"/>
                    <a:pt x="447" y="0"/>
                    <a:pt x="29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17"/>
            <p:cNvSpPr/>
            <p:nvPr/>
          </p:nvSpPr>
          <p:spPr>
            <a:xfrm>
              <a:off x="3094225" y="4589525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21" y="0"/>
                  </a:moveTo>
                  <a:cubicBezTo>
                    <a:pt x="145" y="0"/>
                    <a:pt x="2" y="142"/>
                    <a:pt x="1" y="317"/>
                  </a:cubicBezTo>
                  <a:cubicBezTo>
                    <a:pt x="106" y="320"/>
                    <a:pt x="213" y="321"/>
                    <a:pt x="321" y="321"/>
                  </a:cubicBezTo>
                  <a:cubicBezTo>
                    <a:pt x="428" y="321"/>
                    <a:pt x="534" y="320"/>
                    <a:pt x="641" y="317"/>
                  </a:cubicBezTo>
                  <a:cubicBezTo>
                    <a:pt x="639" y="142"/>
                    <a:pt x="496" y="0"/>
                    <a:pt x="32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17"/>
            <p:cNvSpPr/>
            <p:nvPr/>
          </p:nvSpPr>
          <p:spPr>
            <a:xfrm>
              <a:off x="3406475" y="4317500"/>
              <a:ext cx="15275" cy="16050"/>
            </a:xfrm>
            <a:custGeom>
              <a:avLst/>
              <a:gdLst/>
              <a:ahLst/>
              <a:cxnLst/>
              <a:rect l="l" t="t" r="r" b="b"/>
              <a:pathLst>
                <a:path w="61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13" y="641"/>
                    <a:pt x="496" y="602"/>
                    <a:pt x="553" y="537"/>
                  </a:cubicBezTo>
                  <a:cubicBezTo>
                    <a:pt x="574" y="421"/>
                    <a:pt x="594" y="307"/>
                    <a:pt x="611" y="189"/>
                  </a:cubicBezTo>
                  <a:cubicBezTo>
                    <a:pt x="559" y="77"/>
                    <a:pt x="45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17"/>
            <p:cNvSpPr/>
            <p:nvPr/>
          </p:nvSpPr>
          <p:spPr>
            <a:xfrm>
              <a:off x="3328375" y="4487550"/>
              <a:ext cx="14125" cy="14400"/>
            </a:xfrm>
            <a:custGeom>
              <a:avLst/>
              <a:gdLst/>
              <a:ahLst/>
              <a:cxnLst/>
              <a:rect l="l" t="t" r="r" b="b"/>
              <a:pathLst>
                <a:path w="565" h="576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25"/>
                    <a:pt x="52" y="519"/>
                    <a:pt x="129" y="576"/>
                  </a:cubicBezTo>
                  <a:cubicBezTo>
                    <a:pt x="278" y="425"/>
                    <a:pt x="423" y="273"/>
                    <a:pt x="564" y="115"/>
                  </a:cubicBezTo>
                  <a:cubicBezTo>
                    <a:pt x="506" y="45"/>
                    <a:pt x="420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17"/>
            <p:cNvSpPr/>
            <p:nvPr/>
          </p:nvSpPr>
          <p:spPr>
            <a:xfrm>
              <a:off x="3406475" y="4351475"/>
              <a:ext cx="9525" cy="15550"/>
            </a:xfrm>
            <a:custGeom>
              <a:avLst/>
              <a:gdLst/>
              <a:ahLst/>
              <a:cxnLst/>
              <a:rect l="l" t="t" r="r" b="b"/>
              <a:pathLst>
                <a:path w="381" h="622" extrusionOk="0">
                  <a:moveTo>
                    <a:pt x="320" y="1"/>
                  </a:moveTo>
                  <a:cubicBezTo>
                    <a:pt x="143" y="1"/>
                    <a:pt x="0" y="147"/>
                    <a:pt x="0" y="322"/>
                  </a:cubicBezTo>
                  <a:cubicBezTo>
                    <a:pt x="0" y="460"/>
                    <a:pt x="89" y="578"/>
                    <a:pt x="213" y="622"/>
                  </a:cubicBezTo>
                  <a:cubicBezTo>
                    <a:pt x="273" y="418"/>
                    <a:pt x="330" y="212"/>
                    <a:pt x="380" y="7"/>
                  </a:cubicBezTo>
                  <a:cubicBezTo>
                    <a:pt x="362" y="4"/>
                    <a:pt x="341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17"/>
            <p:cNvSpPr/>
            <p:nvPr/>
          </p:nvSpPr>
          <p:spPr>
            <a:xfrm>
              <a:off x="3133400" y="4589525"/>
              <a:ext cx="15125" cy="6525"/>
            </a:xfrm>
            <a:custGeom>
              <a:avLst/>
              <a:gdLst/>
              <a:ahLst/>
              <a:cxnLst/>
              <a:rect l="l" t="t" r="r" b="b"/>
              <a:pathLst>
                <a:path w="605" h="261" extrusionOk="0">
                  <a:moveTo>
                    <a:pt x="316" y="0"/>
                  </a:moveTo>
                  <a:cubicBezTo>
                    <a:pt x="159" y="0"/>
                    <a:pt x="29" y="112"/>
                    <a:pt x="1" y="261"/>
                  </a:cubicBezTo>
                  <a:cubicBezTo>
                    <a:pt x="204" y="241"/>
                    <a:pt x="406" y="217"/>
                    <a:pt x="605" y="187"/>
                  </a:cubicBezTo>
                  <a:cubicBezTo>
                    <a:pt x="555" y="78"/>
                    <a:pt x="444" y="0"/>
                    <a:pt x="316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17"/>
            <p:cNvSpPr/>
            <p:nvPr/>
          </p:nvSpPr>
          <p:spPr>
            <a:xfrm>
              <a:off x="28600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17"/>
            <p:cNvSpPr/>
            <p:nvPr/>
          </p:nvSpPr>
          <p:spPr>
            <a:xfrm>
              <a:off x="3289350" y="4521525"/>
              <a:ext cx="15275" cy="14225"/>
            </a:xfrm>
            <a:custGeom>
              <a:avLst/>
              <a:gdLst/>
              <a:ahLst/>
              <a:cxnLst/>
              <a:rect l="l" t="t" r="r" b="b"/>
              <a:pathLst>
                <a:path w="611" h="569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21"/>
                    <a:pt x="47" y="507"/>
                    <a:pt x="118" y="568"/>
                  </a:cubicBezTo>
                  <a:cubicBezTo>
                    <a:pt x="285" y="445"/>
                    <a:pt x="450" y="318"/>
                    <a:pt x="611" y="189"/>
                  </a:cubicBezTo>
                  <a:cubicBezTo>
                    <a:pt x="563" y="79"/>
                    <a:pt x="451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17"/>
            <p:cNvSpPr/>
            <p:nvPr/>
          </p:nvSpPr>
          <p:spPr>
            <a:xfrm>
              <a:off x="282105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17"/>
            <p:cNvSpPr/>
            <p:nvPr/>
          </p:nvSpPr>
          <p:spPr>
            <a:xfrm>
              <a:off x="282105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5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17"/>
            <p:cNvSpPr/>
            <p:nvPr/>
          </p:nvSpPr>
          <p:spPr>
            <a:xfrm>
              <a:off x="282105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17"/>
            <p:cNvSpPr/>
            <p:nvPr/>
          </p:nvSpPr>
          <p:spPr>
            <a:xfrm>
              <a:off x="28600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17"/>
            <p:cNvSpPr/>
            <p:nvPr/>
          </p:nvSpPr>
          <p:spPr>
            <a:xfrm>
              <a:off x="28600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17"/>
            <p:cNvSpPr/>
            <p:nvPr/>
          </p:nvSpPr>
          <p:spPr>
            <a:xfrm>
              <a:off x="28600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6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17"/>
            <p:cNvSpPr/>
            <p:nvPr/>
          </p:nvSpPr>
          <p:spPr>
            <a:xfrm>
              <a:off x="282105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17"/>
            <p:cNvSpPr/>
            <p:nvPr/>
          </p:nvSpPr>
          <p:spPr>
            <a:xfrm>
              <a:off x="282105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cubicBezTo>
                    <a:pt x="496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17"/>
            <p:cNvSpPr/>
            <p:nvPr/>
          </p:nvSpPr>
          <p:spPr>
            <a:xfrm>
              <a:off x="2821050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17"/>
            <p:cNvSpPr/>
            <p:nvPr/>
          </p:nvSpPr>
          <p:spPr>
            <a:xfrm>
              <a:off x="282105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7"/>
                    <a:pt x="143" y="640"/>
                    <a:pt x="320" y="640"/>
                  </a:cubicBezTo>
                  <a:cubicBezTo>
                    <a:pt x="496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17"/>
            <p:cNvSpPr/>
            <p:nvPr/>
          </p:nvSpPr>
          <p:spPr>
            <a:xfrm>
              <a:off x="2788500" y="4182050"/>
              <a:ext cx="9525" cy="15500"/>
            </a:xfrm>
            <a:custGeom>
              <a:avLst/>
              <a:gdLst/>
              <a:ahLst/>
              <a:cxnLst/>
              <a:rect l="l" t="t" r="r" b="b"/>
              <a:pathLst>
                <a:path w="381" h="620" extrusionOk="0">
                  <a:moveTo>
                    <a:pt x="168" y="0"/>
                  </a:moveTo>
                  <a:cubicBezTo>
                    <a:pt x="107" y="204"/>
                    <a:pt x="52" y="407"/>
                    <a:pt x="0" y="614"/>
                  </a:cubicBezTo>
                  <a:cubicBezTo>
                    <a:pt x="19" y="618"/>
                    <a:pt x="40" y="620"/>
                    <a:pt x="61" y="620"/>
                  </a:cubicBezTo>
                  <a:cubicBezTo>
                    <a:pt x="237" y="620"/>
                    <a:pt x="380" y="476"/>
                    <a:pt x="380" y="300"/>
                  </a:cubicBezTo>
                  <a:cubicBezTo>
                    <a:pt x="380" y="160"/>
                    <a:pt x="293" y="44"/>
                    <a:pt x="16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17"/>
            <p:cNvSpPr/>
            <p:nvPr/>
          </p:nvSpPr>
          <p:spPr>
            <a:xfrm>
              <a:off x="282105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6"/>
                    <a:pt x="143" y="641"/>
                    <a:pt x="320" y="641"/>
                  </a:cubicBezTo>
                  <a:cubicBezTo>
                    <a:pt x="496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17"/>
            <p:cNvSpPr/>
            <p:nvPr/>
          </p:nvSpPr>
          <p:spPr>
            <a:xfrm>
              <a:off x="2782725" y="4215525"/>
              <a:ext cx="15300" cy="16050"/>
            </a:xfrm>
            <a:custGeom>
              <a:avLst/>
              <a:gdLst/>
              <a:ahLst/>
              <a:cxnLst/>
              <a:rect l="l" t="t" r="r" b="b"/>
              <a:pathLst>
                <a:path w="612" h="642" extrusionOk="0">
                  <a:moveTo>
                    <a:pt x="292" y="1"/>
                  </a:moveTo>
                  <a:cubicBezTo>
                    <a:pt x="200" y="1"/>
                    <a:pt x="117" y="40"/>
                    <a:pt x="58" y="103"/>
                  </a:cubicBezTo>
                  <a:cubicBezTo>
                    <a:pt x="37" y="221"/>
                    <a:pt x="19" y="335"/>
                    <a:pt x="1" y="453"/>
                  </a:cubicBezTo>
                  <a:cubicBezTo>
                    <a:pt x="51" y="563"/>
                    <a:pt x="162" y="641"/>
                    <a:pt x="292" y="641"/>
                  </a:cubicBezTo>
                  <a:cubicBezTo>
                    <a:pt x="468" y="641"/>
                    <a:pt x="611" y="498"/>
                    <a:pt x="611" y="320"/>
                  </a:cubicBezTo>
                  <a:cubicBezTo>
                    <a:pt x="611" y="144"/>
                    <a:pt x="468" y="1"/>
                    <a:pt x="29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17"/>
            <p:cNvSpPr/>
            <p:nvPr/>
          </p:nvSpPr>
          <p:spPr>
            <a:xfrm>
              <a:off x="282105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17"/>
            <p:cNvSpPr/>
            <p:nvPr/>
          </p:nvSpPr>
          <p:spPr>
            <a:xfrm>
              <a:off x="282105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0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6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17"/>
            <p:cNvSpPr/>
            <p:nvPr/>
          </p:nvSpPr>
          <p:spPr>
            <a:xfrm>
              <a:off x="3016175" y="401147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17"/>
            <p:cNvSpPr/>
            <p:nvPr/>
          </p:nvSpPr>
          <p:spPr>
            <a:xfrm>
              <a:off x="3055950" y="3953025"/>
              <a:ext cx="15125" cy="6500"/>
            </a:xfrm>
            <a:custGeom>
              <a:avLst/>
              <a:gdLst/>
              <a:ahLst/>
              <a:cxnLst/>
              <a:rect l="l" t="t" r="r" b="b"/>
              <a:pathLst>
                <a:path w="605" h="260" extrusionOk="0">
                  <a:moveTo>
                    <a:pt x="605" y="0"/>
                  </a:moveTo>
                  <a:lnTo>
                    <a:pt x="605" y="0"/>
                  </a:lnTo>
                  <a:cubicBezTo>
                    <a:pt x="401" y="18"/>
                    <a:pt x="200" y="44"/>
                    <a:pt x="1" y="74"/>
                  </a:cubicBezTo>
                  <a:cubicBezTo>
                    <a:pt x="49" y="182"/>
                    <a:pt x="160" y="259"/>
                    <a:pt x="290" y="259"/>
                  </a:cubicBezTo>
                  <a:cubicBezTo>
                    <a:pt x="447" y="259"/>
                    <a:pt x="576" y="149"/>
                    <a:pt x="60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17"/>
            <p:cNvSpPr/>
            <p:nvPr/>
          </p:nvSpPr>
          <p:spPr>
            <a:xfrm>
              <a:off x="3054925" y="3977350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5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17"/>
            <p:cNvSpPr/>
            <p:nvPr/>
          </p:nvSpPr>
          <p:spPr>
            <a:xfrm>
              <a:off x="3016175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17"/>
            <p:cNvSpPr/>
            <p:nvPr/>
          </p:nvSpPr>
          <p:spPr>
            <a:xfrm>
              <a:off x="3054925" y="4113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0"/>
                    <a:pt x="316" y="0"/>
                  </a:cubicBezTo>
                  <a:cubicBezTo>
                    <a:pt x="138" y="6"/>
                    <a:pt x="1" y="154"/>
                    <a:pt x="5" y="330"/>
                  </a:cubicBezTo>
                  <a:cubicBezTo>
                    <a:pt x="11" y="503"/>
                    <a:pt x="154" y="639"/>
                    <a:pt x="326" y="639"/>
                  </a:cubicBezTo>
                  <a:cubicBezTo>
                    <a:pt x="330" y="639"/>
                    <a:pt x="333" y="639"/>
                    <a:pt x="337" y="639"/>
                  </a:cubicBezTo>
                  <a:cubicBezTo>
                    <a:pt x="513" y="633"/>
                    <a:pt x="652" y="486"/>
                    <a:pt x="646" y="309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17"/>
            <p:cNvSpPr/>
            <p:nvPr/>
          </p:nvSpPr>
          <p:spPr>
            <a:xfrm>
              <a:off x="3054925" y="4079350"/>
              <a:ext cx="16300" cy="16050"/>
            </a:xfrm>
            <a:custGeom>
              <a:avLst/>
              <a:gdLst/>
              <a:ahLst/>
              <a:cxnLst/>
              <a:rect l="l" t="t" r="r" b="b"/>
              <a:pathLst>
                <a:path w="652" h="642" extrusionOk="0">
                  <a:moveTo>
                    <a:pt x="327" y="1"/>
                  </a:moveTo>
                  <a:cubicBezTo>
                    <a:pt x="323" y="1"/>
                    <a:pt x="320" y="1"/>
                    <a:pt x="316" y="1"/>
                  </a:cubicBezTo>
                  <a:cubicBezTo>
                    <a:pt x="138" y="7"/>
                    <a:pt x="1" y="154"/>
                    <a:pt x="5" y="332"/>
                  </a:cubicBezTo>
                  <a:cubicBezTo>
                    <a:pt x="11" y="505"/>
                    <a:pt x="154" y="641"/>
                    <a:pt x="326" y="641"/>
                  </a:cubicBezTo>
                  <a:cubicBezTo>
                    <a:pt x="330" y="641"/>
                    <a:pt x="333" y="641"/>
                    <a:pt x="337" y="641"/>
                  </a:cubicBezTo>
                  <a:cubicBezTo>
                    <a:pt x="513" y="635"/>
                    <a:pt x="652" y="487"/>
                    <a:pt x="646" y="311"/>
                  </a:cubicBezTo>
                  <a:cubicBezTo>
                    <a:pt x="640" y="137"/>
                    <a:pt x="498" y="1"/>
                    <a:pt x="32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17"/>
            <p:cNvSpPr/>
            <p:nvPr/>
          </p:nvSpPr>
          <p:spPr>
            <a:xfrm>
              <a:off x="3054900" y="4011325"/>
              <a:ext cx="16325" cy="16050"/>
            </a:xfrm>
            <a:custGeom>
              <a:avLst/>
              <a:gdLst/>
              <a:ahLst/>
              <a:cxnLst/>
              <a:rect l="l" t="t" r="r" b="b"/>
              <a:pathLst>
                <a:path w="653" h="642" extrusionOk="0">
                  <a:moveTo>
                    <a:pt x="328" y="0"/>
                  </a:moveTo>
                  <a:cubicBezTo>
                    <a:pt x="324" y="0"/>
                    <a:pt x="321" y="0"/>
                    <a:pt x="317" y="1"/>
                  </a:cubicBezTo>
                  <a:cubicBezTo>
                    <a:pt x="139" y="7"/>
                    <a:pt x="0" y="154"/>
                    <a:pt x="6" y="331"/>
                  </a:cubicBezTo>
                  <a:cubicBezTo>
                    <a:pt x="12" y="505"/>
                    <a:pt x="155" y="641"/>
                    <a:pt x="327" y="641"/>
                  </a:cubicBezTo>
                  <a:cubicBezTo>
                    <a:pt x="331" y="641"/>
                    <a:pt x="334" y="641"/>
                    <a:pt x="338" y="641"/>
                  </a:cubicBezTo>
                  <a:cubicBezTo>
                    <a:pt x="514" y="635"/>
                    <a:pt x="653" y="487"/>
                    <a:pt x="647" y="309"/>
                  </a:cubicBezTo>
                  <a:cubicBezTo>
                    <a:pt x="641" y="137"/>
                    <a:pt x="499" y="0"/>
                    <a:pt x="32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17"/>
            <p:cNvSpPr/>
            <p:nvPr/>
          </p:nvSpPr>
          <p:spPr>
            <a:xfrm>
              <a:off x="2938075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17"/>
            <p:cNvSpPr/>
            <p:nvPr/>
          </p:nvSpPr>
          <p:spPr>
            <a:xfrm>
              <a:off x="3054925" y="4045375"/>
              <a:ext cx="16300" cy="16000"/>
            </a:xfrm>
            <a:custGeom>
              <a:avLst/>
              <a:gdLst/>
              <a:ahLst/>
              <a:cxnLst/>
              <a:rect l="l" t="t" r="r" b="b"/>
              <a:pathLst>
                <a:path w="652" h="640" extrusionOk="0">
                  <a:moveTo>
                    <a:pt x="327" y="0"/>
                  </a:moveTo>
                  <a:cubicBezTo>
                    <a:pt x="323" y="0"/>
                    <a:pt x="320" y="1"/>
                    <a:pt x="316" y="1"/>
                  </a:cubicBezTo>
                  <a:cubicBezTo>
                    <a:pt x="138" y="7"/>
                    <a:pt x="1" y="154"/>
                    <a:pt x="5" y="331"/>
                  </a:cubicBezTo>
                  <a:cubicBezTo>
                    <a:pt x="11" y="503"/>
                    <a:pt x="154" y="640"/>
                    <a:pt x="326" y="640"/>
                  </a:cubicBezTo>
                  <a:cubicBezTo>
                    <a:pt x="330" y="640"/>
                    <a:pt x="333" y="640"/>
                    <a:pt x="337" y="640"/>
                  </a:cubicBezTo>
                  <a:cubicBezTo>
                    <a:pt x="513" y="635"/>
                    <a:pt x="652" y="486"/>
                    <a:pt x="646" y="310"/>
                  </a:cubicBezTo>
                  <a:cubicBezTo>
                    <a:pt x="640" y="137"/>
                    <a:pt x="498" y="0"/>
                    <a:pt x="32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17"/>
            <p:cNvSpPr/>
            <p:nvPr/>
          </p:nvSpPr>
          <p:spPr>
            <a:xfrm>
              <a:off x="3016175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17"/>
            <p:cNvSpPr/>
            <p:nvPr/>
          </p:nvSpPr>
          <p:spPr>
            <a:xfrm>
              <a:off x="3016175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17"/>
            <p:cNvSpPr/>
            <p:nvPr/>
          </p:nvSpPr>
          <p:spPr>
            <a:xfrm>
              <a:off x="3016175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17"/>
            <p:cNvSpPr/>
            <p:nvPr/>
          </p:nvSpPr>
          <p:spPr>
            <a:xfrm>
              <a:off x="3016175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17"/>
            <p:cNvSpPr/>
            <p:nvPr/>
          </p:nvSpPr>
          <p:spPr>
            <a:xfrm>
              <a:off x="3016175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5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17"/>
            <p:cNvSpPr/>
            <p:nvPr/>
          </p:nvSpPr>
          <p:spPr>
            <a:xfrm>
              <a:off x="3016175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17"/>
            <p:cNvSpPr/>
            <p:nvPr/>
          </p:nvSpPr>
          <p:spPr>
            <a:xfrm>
              <a:off x="3016175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17"/>
            <p:cNvSpPr/>
            <p:nvPr/>
          </p:nvSpPr>
          <p:spPr>
            <a:xfrm>
              <a:off x="3016175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0" y="144"/>
                    <a:pt x="0" y="322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17"/>
            <p:cNvSpPr/>
            <p:nvPr/>
          </p:nvSpPr>
          <p:spPr>
            <a:xfrm>
              <a:off x="3016175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17"/>
            <p:cNvSpPr/>
            <p:nvPr/>
          </p:nvSpPr>
          <p:spPr>
            <a:xfrm>
              <a:off x="3055200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17"/>
            <p:cNvSpPr/>
            <p:nvPr/>
          </p:nvSpPr>
          <p:spPr>
            <a:xfrm>
              <a:off x="3055200" y="441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17"/>
            <p:cNvSpPr/>
            <p:nvPr/>
          </p:nvSpPr>
          <p:spPr>
            <a:xfrm>
              <a:off x="3055200" y="4555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17"/>
            <p:cNvSpPr/>
            <p:nvPr/>
          </p:nvSpPr>
          <p:spPr>
            <a:xfrm>
              <a:off x="3055200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17"/>
            <p:cNvSpPr/>
            <p:nvPr/>
          </p:nvSpPr>
          <p:spPr>
            <a:xfrm>
              <a:off x="3094125" y="3977450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4"/>
                    <a:pt x="0" y="150"/>
                    <a:pt x="3" y="326"/>
                  </a:cubicBezTo>
                  <a:cubicBezTo>
                    <a:pt x="8" y="502"/>
                    <a:pt x="151" y="641"/>
                    <a:pt x="324" y="641"/>
                  </a:cubicBezTo>
                  <a:cubicBezTo>
                    <a:pt x="326" y="641"/>
                    <a:pt x="328" y="641"/>
                    <a:pt x="330" y="641"/>
                  </a:cubicBezTo>
                  <a:cubicBezTo>
                    <a:pt x="506" y="637"/>
                    <a:pt x="646" y="491"/>
                    <a:pt x="643" y="314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17"/>
            <p:cNvSpPr/>
            <p:nvPr/>
          </p:nvSpPr>
          <p:spPr>
            <a:xfrm>
              <a:off x="3094225" y="3951500"/>
              <a:ext cx="16025" cy="8025"/>
            </a:xfrm>
            <a:custGeom>
              <a:avLst/>
              <a:gdLst/>
              <a:ahLst/>
              <a:cxnLst/>
              <a:rect l="l" t="t" r="r" b="b"/>
              <a:pathLst>
                <a:path w="641" h="321" extrusionOk="0">
                  <a:moveTo>
                    <a:pt x="321" y="1"/>
                  </a:moveTo>
                  <a:cubicBezTo>
                    <a:pt x="213" y="1"/>
                    <a:pt x="106" y="2"/>
                    <a:pt x="1" y="4"/>
                  </a:cubicBezTo>
                  <a:cubicBezTo>
                    <a:pt x="2" y="180"/>
                    <a:pt x="145" y="320"/>
                    <a:pt x="321" y="320"/>
                  </a:cubicBezTo>
                  <a:cubicBezTo>
                    <a:pt x="496" y="320"/>
                    <a:pt x="639" y="180"/>
                    <a:pt x="641" y="4"/>
                  </a:cubicBezTo>
                  <a:cubicBezTo>
                    <a:pt x="535" y="2"/>
                    <a:pt x="428" y="1"/>
                    <a:pt x="321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17"/>
            <p:cNvSpPr/>
            <p:nvPr/>
          </p:nvSpPr>
          <p:spPr>
            <a:xfrm>
              <a:off x="3055200" y="452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17"/>
            <p:cNvSpPr/>
            <p:nvPr/>
          </p:nvSpPr>
          <p:spPr>
            <a:xfrm>
              <a:off x="3055200" y="4453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17"/>
            <p:cNvSpPr/>
            <p:nvPr/>
          </p:nvSpPr>
          <p:spPr>
            <a:xfrm>
              <a:off x="3055200" y="438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17"/>
            <p:cNvSpPr/>
            <p:nvPr/>
          </p:nvSpPr>
          <p:spPr>
            <a:xfrm>
              <a:off x="3055200" y="421552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17"/>
            <p:cNvSpPr/>
            <p:nvPr/>
          </p:nvSpPr>
          <p:spPr>
            <a:xfrm>
              <a:off x="3055200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17"/>
            <p:cNvSpPr/>
            <p:nvPr/>
          </p:nvSpPr>
          <p:spPr>
            <a:xfrm>
              <a:off x="3055200" y="4249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17"/>
            <p:cNvSpPr/>
            <p:nvPr/>
          </p:nvSpPr>
          <p:spPr>
            <a:xfrm>
              <a:off x="3055200" y="428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0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17"/>
            <p:cNvSpPr/>
            <p:nvPr/>
          </p:nvSpPr>
          <p:spPr>
            <a:xfrm>
              <a:off x="3055200" y="4351475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17"/>
            <p:cNvSpPr/>
            <p:nvPr/>
          </p:nvSpPr>
          <p:spPr>
            <a:xfrm>
              <a:off x="3055200" y="4317500"/>
              <a:ext cx="16025" cy="16050"/>
            </a:xfrm>
            <a:custGeom>
              <a:avLst/>
              <a:gdLst/>
              <a:ahLst/>
              <a:cxnLst/>
              <a:rect l="l" t="t" r="r" b="b"/>
              <a:pathLst>
                <a:path w="641" h="642" extrusionOk="0">
                  <a:moveTo>
                    <a:pt x="320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17"/>
            <p:cNvSpPr/>
            <p:nvPr/>
          </p:nvSpPr>
          <p:spPr>
            <a:xfrm>
              <a:off x="3016175" y="448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17"/>
            <p:cNvSpPr/>
            <p:nvPr/>
          </p:nvSpPr>
          <p:spPr>
            <a:xfrm>
              <a:off x="2977100" y="407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17"/>
            <p:cNvSpPr/>
            <p:nvPr/>
          </p:nvSpPr>
          <p:spPr>
            <a:xfrm>
              <a:off x="2977100" y="401147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17"/>
            <p:cNvSpPr/>
            <p:nvPr/>
          </p:nvSpPr>
          <p:spPr>
            <a:xfrm>
              <a:off x="2977100" y="404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17"/>
            <p:cNvSpPr/>
            <p:nvPr/>
          </p:nvSpPr>
          <p:spPr>
            <a:xfrm>
              <a:off x="2977100" y="411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17"/>
            <p:cNvSpPr/>
            <p:nvPr/>
          </p:nvSpPr>
          <p:spPr>
            <a:xfrm>
              <a:off x="2977100" y="414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17"/>
            <p:cNvSpPr/>
            <p:nvPr/>
          </p:nvSpPr>
          <p:spPr>
            <a:xfrm>
              <a:off x="2977100" y="4249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17"/>
            <p:cNvSpPr/>
            <p:nvPr/>
          </p:nvSpPr>
          <p:spPr>
            <a:xfrm>
              <a:off x="2977100" y="418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1"/>
                  </a:cubicBezTo>
                  <a:cubicBezTo>
                    <a:pt x="1" y="497"/>
                    <a:pt x="144" y="641"/>
                    <a:pt x="322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17"/>
            <p:cNvSpPr/>
            <p:nvPr/>
          </p:nvSpPr>
          <p:spPr>
            <a:xfrm>
              <a:off x="2977100" y="4215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17"/>
            <p:cNvSpPr/>
            <p:nvPr/>
          </p:nvSpPr>
          <p:spPr>
            <a:xfrm>
              <a:off x="2938075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17"/>
            <p:cNvSpPr/>
            <p:nvPr/>
          </p:nvSpPr>
          <p:spPr>
            <a:xfrm>
              <a:off x="2938075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17"/>
            <p:cNvSpPr/>
            <p:nvPr/>
          </p:nvSpPr>
          <p:spPr>
            <a:xfrm>
              <a:off x="2977100" y="3977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17"/>
            <p:cNvSpPr/>
            <p:nvPr/>
          </p:nvSpPr>
          <p:spPr>
            <a:xfrm>
              <a:off x="2938075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17"/>
            <p:cNvSpPr/>
            <p:nvPr/>
          </p:nvSpPr>
          <p:spPr>
            <a:xfrm>
              <a:off x="2938075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17"/>
            <p:cNvSpPr/>
            <p:nvPr/>
          </p:nvSpPr>
          <p:spPr>
            <a:xfrm>
              <a:off x="2938075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17"/>
            <p:cNvSpPr/>
            <p:nvPr/>
          </p:nvSpPr>
          <p:spPr>
            <a:xfrm>
              <a:off x="2938075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17"/>
            <p:cNvSpPr/>
            <p:nvPr/>
          </p:nvSpPr>
          <p:spPr>
            <a:xfrm>
              <a:off x="2977100" y="4419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17"/>
            <p:cNvSpPr/>
            <p:nvPr/>
          </p:nvSpPr>
          <p:spPr>
            <a:xfrm>
              <a:off x="3094125" y="4011425"/>
              <a:ext cx="16175" cy="16050"/>
            </a:xfrm>
            <a:custGeom>
              <a:avLst/>
              <a:gdLst/>
              <a:ahLst/>
              <a:cxnLst/>
              <a:rect l="l" t="t" r="r" b="b"/>
              <a:pathLst>
                <a:path w="647" h="642" extrusionOk="0">
                  <a:moveTo>
                    <a:pt x="324" y="1"/>
                  </a:moveTo>
                  <a:cubicBezTo>
                    <a:pt x="322" y="1"/>
                    <a:pt x="320" y="1"/>
                    <a:pt x="318" y="1"/>
                  </a:cubicBezTo>
                  <a:cubicBezTo>
                    <a:pt x="140" y="6"/>
                    <a:pt x="0" y="152"/>
                    <a:pt x="3" y="328"/>
                  </a:cubicBezTo>
                  <a:cubicBezTo>
                    <a:pt x="7" y="502"/>
                    <a:pt x="148" y="642"/>
                    <a:pt x="322" y="642"/>
                  </a:cubicBezTo>
                  <a:cubicBezTo>
                    <a:pt x="324" y="642"/>
                    <a:pt x="327" y="641"/>
                    <a:pt x="330" y="641"/>
                  </a:cubicBezTo>
                  <a:cubicBezTo>
                    <a:pt x="506" y="638"/>
                    <a:pt x="646" y="492"/>
                    <a:pt x="643" y="316"/>
                  </a:cubicBezTo>
                  <a:cubicBezTo>
                    <a:pt x="640" y="140"/>
                    <a:pt x="497" y="1"/>
                    <a:pt x="324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17"/>
            <p:cNvSpPr/>
            <p:nvPr/>
          </p:nvSpPr>
          <p:spPr>
            <a:xfrm>
              <a:off x="3016175" y="3977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17"/>
            <p:cNvSpPr/>
            <p:nvPr/>
          </p:nvSpPr>
          <p:spPr>
            <a:xfrm>
              <a:off x="2977100" y="4283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1"/>
                  </a:moveTo>
                  <a:cubicBezTo>
                    <a:pt x="144" y="1"/>
                    <a:pt x="1" y="144"/>
                    <a:pt x="1" y="320"/>
                  </a:cubicBezTo>
                  <a:cubicBezTo>
                    <a:pt x="1" y="496"/>
                    <a:pt x="144" y="641"/>
                    <a:pt x="322" y="641"/>
                  </a:cubicBezTo>
                  <a:cubicBezTo>
                    <a:pt x="498" y="641"/>
                    <a:pt x="641" y="496"/>
                    <a:pt x="641" y="320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17"/>
            <p:cNvSpPr/>
            <p:nvPr/>
          </p:nvSpPr>
          <p:spPr>
            <a:xfrm>
              <a:off x="3016175" y="4113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4"/>
                    <a:pt x="0" y="321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17"/>
            <p:cNvSpPr/>
            <p:nvPr/>
          </p:nvSpPr>
          <p:spPr>
            <a:xfrm>
              <a:off x="3016175" y="4147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19"/>
                  </a:cubicBezTo>
                  <a:cubicBezTo>
                    <a:pt x="0" y="497"/>
                    <a:pt x="144" y="640"/>
                    <a:pt x="320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17"/>
            <p:cNvSpPr/>
            <p:nvPr/>
          </p:nvSpPr>
          <p:spPr>
            <a:xfrm>
              <a:off x="2977100" y="4521525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17"/>
            <p:cNvSpPr/>
            <p:nvPr/>
          </p:nvSpPr>
          <p:spPr>
            <a:xfrm>
              <a:off x="3016175" y="407955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8"/>
                    <a:pt x="144" y="641"/>
                    <a:pt x="320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17"/>
            <p:cNvSpPr/>
            <p:nvPr/>
          </p:nvSpPr>
          <p:spPr>
            <a:xfrm>
              <a:off x="3016175" y="4045500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0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0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17"/>
            <p:cNvSpPr/>
            <p:nvPr/>
          </p:nvSpPr>
          <p:spPr>
            <a:xfrm>
              <a:off x="2977100" y="4555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19"/>
                  </a:cubicBezTo>
                  <a:cubicBezTo>
                    <a:pt x="1" y="497"/>
                    <a:pt x="144" y="640"/>
                    <a:pt x="322" y="640"/>
                  </a:cubicBezTo>
                  <a:cubicBezTo>
                    <a:pt x="498" y="640"/>
                    <a:pt x="641" y="497"/>
                    <a:pt x="641" y="319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17"/>
            <p:cNvSpPr/>
            <p:nvPr/>
          </p:nvSpPr>
          <p:spPr>
            <a:xfrm>
              <a:off x="2977100" y="438550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4"/>
                    <a:pt x="1" y="321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1"/>
                  </a:cubicBezTo>
                  <a:cubicBezTo>
                    <a:pt x="641" y="144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17"/>
            <p:cNvSpPr/>
            <p:nvPr/>
          </p:nvSpPr>
          <p:spPr>
            <a:xfrm>
              <a:off x="2977100" y="4317500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17"/>
            <p:cNvSpPr/>
            <p:nvPr/>
          </p:nvSpPr>
          <p:spPr>
            <a:xfrm>
              <a:off x="2977100" y="435147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5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7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17"/>
            <p:cNvSpPr/>
            <p:nvPr/>
          </p:nvSpPr>
          <p:spPr>
            <a:xfrm>
              <a:off x="2977100" y="4487550"/>
              <a:ext cx="16050" cy="16025"/>
            </a:xfrm>
            <a:custGeom>
              <a:avLst/>
              <a:gdLst/>
              <a:ahLst/>
              <a:cxnLst/>
              <a:rect l="l" t="t" r="r" b="b"/>
              <a:pathLst>
                <a:path w="642" h="641" extrusionOk="0">
                  <a:moveTo>
                    <a:pt x="322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0"/>
                  </a:cubicBezTo>
                  <a:cubicBezTo>
                    <a:pt x="641" y="143"/>
                    <a:pt x="498" y="0"/>
                    <a:pt x="3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17"/>
            <p:cNvSpPr/>
            <p:nvPr/>
          </p:nvSpPr>
          <p:spPr>
            <a:xfrm>
              <a:off x="3016175" y="4181525"/>
              <a:ext cx="16025" cy="16025"/>
            </a:xfrm>
            <a:custGeom>
              <a:avLst/>
              <a:gdLst/>
              <a:ahLst/>
              <a:cxnLst/>
              <a:rect l="l" t="t" r="r" b="b"/>
              <a:pathLst>
                <a:path w="641" h="641" extrusionOk="0">
                  <a:moveTo>
                    <a:pt x="320" y="0"/>
                  </a:moveTo>
                  <a:cubicBezTo>
                    <a:pt x="144" y="0"/>
                    <a:pt x="0" y="143"/>
                    <a:pt x="0" y="321"/>
                  </a:cubicBezTo>
                  <a:cubicBezTo>
                    <a:pt x="0" y="497"/>
                    <a:pt x="144" y="641"/>
                    <a:pt x="320" y="641"/>
                  </a:cubicBezTo>
                  <a:cubicBezTo>
                    <a:pt x="498" y="641"/>
                    <a:pt x="641" y="497"/>
                    <a:pt x="641" y="321"/>
                  </a:cubicBezTo>
                  <a:cubicBezTo>
                    <a:pt x="641" y="143"/>
                    <a:pt x="498" y="0"/>
                    <a:pt x="3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17"/>
            <p:cNvSpPr/>
            <p:nvPr/>
          </p:nvSpPr>
          <p:spPr>
            <a:xfrm>
              <a:off x="2977100" y="4453525"/>
              <a:ext cx="16050" cy="16050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22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8"/>
                    <a:pt x="144" y="641"/>
                    <a:pt x="322" y="641"/>
                  </a:cubicBezTo>
                  <a:cubicBezTo>
                    <a:pt x="498" y="641"/>
                    <a:pt x="641" y="498"/>
                    <a:pt x="641" y="322"/>
                  </a:cubicBezTo>
                  <a:cubicBezTo>
                    <a:pt x="641" y="144"/>
                    <a:pt x="498" y="1"/>
                    <a:pt x="32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16" name="Google Shape;8116;p17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17" name="Google Shape;8117;p17"/>
          <p:cNvSpPr txBox="1">
            <a:spLocks noGrp="1"/>
          </p:cNvSpPr>
          <p:nvPr>
            <p:ph type="title" idx="2" hasCustomPrompt="1"/>
          </p:nvPr>
        </p:nvSpPr>
        <p:spPr>
          <a:xfrm>
            <a:off x="567600" y="122557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18" name="Google Shape;8118;p17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19" name="Google Shape;8119;p17"/>
          <p:cNvSpPr txBox="1">
            <a:spLocks noGrp="1"/>
          </p:cNvSpPr>
          <p:nvPr>
            <p:ph type="title" idx="3"/>
          </p:nvPr>
        </p:nvSpPr>
        <p:spPr>
          <a:xfrm>
            <a:off x="4766400" y="1742775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20" name="Google Shape;8120;p17"/>
          <p:cNvSpPr txBox="1">
            <a:spLocks noGrp="1"/>
          </p:cNvSpPr>
          <p:nvPr>
            <p:ph type="title" idx="4" hasCustomPrompt="1"/>
          </p:nvPr>
        </p:nvSpPr>
        <p:spPr>
          <a:xfrm>
            <a:off x="4614000" y="122557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21" name="Google Shape;8121;p17"/>
          <p:cNvSpPr txBox="1">
            <a:spLocks noGrp="1"/>
          </p:cNvSpPr>
          <p:nvPr>
            <p:ph type="subTitle" idx="5"/>
          </p:nvPr>
        </p:nvSpPr>
        <p:spPr>
          <a:xfrm>
            <a:off x="4766400" y="2270475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2" name="Google Shape;8122;p17"/>
          <p:cNvSpPr txBox="1">
            <a:spLocks noGrp="1"/>
          </p:cNvSpPr>
          <p:nvPr>
            <p:ph type="title" idx="6"/>
          </p:nvPr>
        </p:nvSpPr>
        <p:spPr>
          <a:xfrm>
            <a:off x="720000" y="3588700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23" name="Google Shape;8123;p17"/>
          <p:cNvSpPr txBox="1">
            <a:spLocks noGrp="1"/>
          </p:cNvSpPr>
          <p:nvPr>
            <p:ph type="title" idx="7" hasCustomPrompt="1"/>
          </p:nvPr>
        </p:nvSpPr>
        <p:spPr>
          <a:xfrm>
            <a:off x="567600" y="307172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24" name="Google Shape;8124;p17"/>
          <p:cNvSpPr txBox="1">
            <a:spLocks noGrp="1"/>
          </p:cNvSpPr>
          <p:nvPr>
            <p:ph type="subTitle" idx="8"/>
          </p:nvPr>
        </p:nvSpPr>
        <p:spPr>
          <a:xfrm>
            <a:off x="720000" y="4116400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5" name="Google Shape;8125;p17"/>
          <p:cNvSpPr txBox="1">
            <a:spLocks noGrp="1"/>
          </p:cNvSpPr>
          <p:nvPr>
            <p:ph type="title" idx="9"/>
          </p:nvPr>
        </p:nvSpPr>
        <p:spPr>
          <a:xfrm>
            <a:off x="4766400" y="3588700"/>
            <a:ext cx="3657600" cy="52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26" name="Google Shape;8126;p17"/>
          <p:cNvSpPr txBox="1">
            <a:spLocks noGrp="1"/>
          </p:cNvSpPr>
          <p:nvPr>
            <p:ph type="title" idx="13" hasCustomPrompt="1"/>
          </p:nvPr>
        </p:nvSpPr>
        <p:spPr>
          <a:xfrm>
            <a:off x="4614000" y="3071725"/>
            <a:ext cx="1098300" cy="593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27" name="Google Shape;8127;p17"/>
          <p:cNvSpPr txBox="1">
            <a:spLocks noGrp="1"/>
          </p:cNvSpPr>
          <p:nvPr>
            <p:ph type="subTitle" idx="14"/>
          </p:nvPr>
        </p:nvSpPr>
        <p:spPr>
          <a:xfrm>
            <a:off x="4766400" y="4116400"/>
            <a:ext cx="3657600" cy="48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28" name="Google Shape;8128;p17"/>
          <p:cNvSpPr txBox="1">
            <a:spLocks noGrp="1"/>
          </p:cNvSpPr>
          <p:nvPr>
            <p:ph type="title" idx="15"/>
          </p:nvPr>
        </p:nvSpPr>
        <p:spPr>
          <a:xfrm>
            <a:off x="334175" y="291775"/>
            <a:ext cx="8475600" cy="657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5750" tIns="0" rIns="36575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4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4" name="Google Shape;14204;p33"/>
          <p:cNvGrpSpPr/>
          <p:nvPr/>
        </p:nvGrpSpPr>
        <p:grpSpPr>
          <a:xfrm rot="10800000">
            <a:off x="8345954" y="157487"/>
            <a:ext cx="680119" cy="621701"/>
            <a:chOff x="6804422" y="-316297"/>
            <a:chExt cx="680119" cy="621701"/>
          </a:xfrm>
        </p:grpSpPr>
        <p:cxnSp>
          <p:nvCxnSpPr>
            <p:cNvPr id="14205" name="Google Shape;14205;p33"/>
            <p:cNvCxnSpPr>
              <a:stCxn id="14206" idx="5"/>
            </p:cNvCxnSpPr>
            <p:nvPr/>
          </p:nvCxnSpPr>
          <p:spPr>
            <a:xfrm>
              <a:off x="6966996" y="-100689"/>
              <a:ext cx="12300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7" name="Google Shape;14207;p33"/>
            <p:cNvCxnSpPr>
              <a:stCxn id="14208" idx="6"/>
            </p:cNvCxnSpPr>
            <p:nvPr/>
          </p:nvCxnSpPr>
          <p:spPr>
            <a:xfrm>
              <a:off x="7184362" y="156731"/>
              <a:ext cx="174000" cy="5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09" name="Google Shape;14209;p33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4206" name="Google Shape;14206;p3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0" name="Google Shape;14210;p3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11" name="Google Shape;14211;p33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4212" name="Google Shape;14212;p3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3" name="Google Shape;14213;p3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14" name="Google Shape;14214;p33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4208" name="Google Shape;14208;p3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5" name="Google Shape;14215;p3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16" name="Google Shape;14216;p33"/>
          <p:cNvGrpSpPr/>
          <p:nvPr/>
        </p:nvGrpSpPr>
        <p:grpSpPr>
          <a:xfrm rot="1800044">
            <a:off x="243446" y="4282080"/>
            <a:ext cx="680105" cy="621687"/>
            <a:chOff x="6804422" y="-316297"/>
            <a:chExt cx="680119" cy="621701"/>
          </a:xfrm>
        </p:grpSpPr>
        <p:cxnSp>
          <p:nvCxnSpPr>
            <p:cNvPr id="14217" name="Google Shape;14217;p33"/>
            <p:cNvCxnSpPr>
              <a:stCxn id="14218" idx="5"/>
            </p:cNvCxnSpPr>
            <p:nvPr/>
          </p:nvCxnSpPr>
          <p:spPr>
            <a:xfrm rot="-1793934">
              <a:off x="7021575" y="-119028"/>
              <a:ext cx="13842" cy="22177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9" name="Google Shape;14219;p33"/>
            <p:cNvCxnSpPr>
              <a:stCxn id="14220" idx="6"/>
            </p:cNvCxnSpPr>
            <p:nvPr/>
          </p:nvCxnSpPr>
          <p:spPr>
            <a:xfrm rot="-1801102">
              <a:off x="7209147" y="116632"/>
              <a:ext cx="124731" cy="13239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21" name="Google Shape;14221;p33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4218" name="Google Shape;14218;p3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2" name="Google Shape;14222;p3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3" name="Google Shape;14223;p33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4224" name="Google Shape;14224;p3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5" name="Google Shape;14225;p3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26" name="Google Shape;14226;p33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4220" name="Google Shape;14220;p3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7" name="Google Shape;14227;p3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61" r:id="rId6"/>
    <p:sldLayoutId id="2147483662" r:id="rId7"/>
    <p:sldLayoutId id="2147483663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9" name="Google Shape;14509;p38"/>
          <p:cNvSpPr txBox="1">
            <a:spLocks noGrp="1"/>
          </p:cNvSpPr>
          <p:nvPr>
            <p:ph type="ctrTitle"/>
          </p:nvPr>
        </p:nvSpPr>
        <p:spPr>
          <a:xfrm>
            <a:off x="339125" y="1902300"/>
            <a:ext cx="8470500" cy="125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Predictor of Acid Dissociation Constants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510" name="Google Shape;14510;p38"/>
          <p:cNvSpPr txBox="1">
            <a:spLocks noGrp="1"/>
          </p:cNvSpPr>
          <p:nvPr>
            <p:ph type="subTitle" idx="1"/>
          </p:nvPr>
        </p:nvSpPr>
        <p:spPr>
          <a:xfrm>
            <a:off x="2471850" y="3158100"/>
            <a:ext cx="4200300" cy="409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09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Cristian Crișan</a:t>
            </a:r>
            <a:endParaRPr sz="2000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12" name="Google Shape;14512;p38"/>
          <p:cNvGrpSpPr/>
          <p:nvPr/>
        </p:nvGrpSpPr>
        <p:grpSpPr>
          <a:xfrm rot="10800000">
            <a:off x="8422062" y="309796"/>
            <a:ext cx="680167" cy="621792"/>
            <a:chOff x="6804466" y="-316297"/>
            <a:chExt cx="680167" cy="621792"/>
          </a:xfrm>
        </p:grpSpPr>
        <p:cxnSp>
          <p:nvCxnSpPr>
            <p:cNvPr id="14513" name="Google Shape;14513;p38"/>
            <p:cNvCxnSpPr>
              <a:stCxn id="14514" idx="5"/>
              <a:endCxn id="14515" idx="1"/>
            </p:cNvCxnSpPr>
            <p:nvPr/>
          </p:nvCxnSpPr>
          <p:spPr>
            <a:xfrm>
              <a:off x="6966929" y="-100831"/>
              <a:ext cx="123000" cy="185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6" name="Google Shape;14516;p38"/>
            <p:cNvCxnSpPr>
              <a:stCxn id="14517" idx="6"/>
              <a:endCxn id="14518" idx="2"/>
            </p:cNvCxnSpPr>
            <p:nvPr/>
          </p:nvCxnSpPr>
          <p:spPr>
            <a:xfrm>
              <a:off x="7184439" y="156868"/>
              <a:ext cx="174000" cy="5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19" name="Google Shape;14519;p38"/>
            <p:cNvGrpSpPr/>
            <p:nvPr/>
          </p:nvGrpSpPr>
          <p:grpSpPr>
            <a:xfrm>
              <a:off x="6804466" y="-316297"/>
              <a:ext cx="252434" cy="252434"/>
              <a:chOff x="6804466" y="-316297"/>
              <a:chExt cx="252434" cy="252434"/>
            </a:xfrm>
          </p:grpSpPr>
          <p:sp>
            <p:nvSpPr>
              <p:cNvPr id="14514" name="Google Shape;14514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0" name="Google Shape;14520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1" name="Google Shape;14521;p38"/>
            <p:cNvGrpSpPr/>
            <p:nvPr/>
          </p:nvGrpSpPr>
          <p:grpSpPr>
            <a:xfrm>
              <a:off x="7291941" y="112804"/>
              <a:ext cx="192691" cy="192691"/>
              <a:chOff x="7291941" y="112804"/>
              <a:chExt cx="192691" cy="192691"/>
            </a:xfrm>
          </p:grpSpPr>
          <p:sp>
            <p:nvSpPr>
              <p:cNvPr id="14522" name="Google Shape;14522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3" name="Google Shape;14523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24" name="Google Shape;14524;p38"/>
            <p:cNvGrpSpPr/>
            <p:nvPr/>
          </p:nvGrpSpPr>
          <p:grpSpPr>
            <a:xfrm>
              <a:off x="6969033" y="-17269"/>
              <a:ext cx="259696" cy="259696"/>
              <a:chOff x="6969033" y="-17269"/>
              <a:chExt cx="259696" cy="259696"/>
            </a:xfrm>
          </p:grpSpPr>
          <p:sp>
            <p:nvSpPr>
              <p:cNvPr id="14517" name="Google Shape;14517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5" name="Google Shape;14525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26" name="Google Shape;14526;p38"/>
          <p:cNvGrpSpPr/>
          <p:nvPr/>
        </p:nvGrpSpPr>
        <p:grpSpPr>
          <a:xfrm>
            <a:off x="339129" y="309806"/>
            <a:ext cx="1348426" cy="1070861"/>
            <a:chOff x="343354" y="291781"/>
            <a:chExt cx="1348426" cy="1070861"/>
          </a:xfrm>
        </p:grpSpPr>
        <p:cxnSp>
          <p:nvCxnSpPr>
            <p:cNvPr id="14527" name="Google Shape;14527;p38"/>
            <p:cNvCxnSpPr/>
            <p:nvPr/>
          </p:nvCxnSpPr>
          <p:spPr>
            <a:xfrm flipH="1">
              <a:off x="564642" y="847623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8" name="Google Shape;14528;p38"/>
            <p:cNvCxnSpPr>
              <a:stCxn id="14529" idx="6"/>
              <a:endCxn id="14530" idx="2"/>
            </p:cNvCxnSpPr>
            <p:nvPr/>
          </p:nvCxnSpPr>
          <p:spPr>
            <a:xfrm flipH="1">
              <a:off x="439781" y="1041798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31" name="Google Shape;14531;p38"/>
            <p:cNvGrpSpPr/>
            <p:nvPr/>
          </p:nvGrpSpPr>
          <p:grpSpPr>
            <a:xfrm rot="5400000">
              <a:off x="752993" y="639922"/>
              <a:ext cx="530363" cy="530363"/>
              <a:chOff x="6804466" y="-316297"/>
              <a:chExt cx="252434" cy="252434"/>
            </a:xfrm>
          </p:grpSpPr>
          <p:sp>
            <p:nvSpPr>
              <p:cNvPr id="14532" name="Google Shape;14532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3" name="Google Shape;14533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4" name="Google Shape;14534;p38"/>
            <p:cNvGrpSpPr/>
            <p:nvPr/>
          </p:nvGrpSpPr>
          <p:grpSpPr>
            <a:xfrm rot="5400000">
              <a:off x="343354" y="1149300"/>
              <a:ext cx="192691" cy="192691"/>
              <a:chOff x="7291941" y="112804"/>
              <a:chExt cx="192691" cy="192691"/>
            </a:xfrm>
          </p:grpSpPr>
          <p:sp>
            <p:nvSpPr>
              <p:cNvPr id="14535" name="Google Shape;14535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6" name="Google Shape;14536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7" name="Google Shape;14537;p38"/>
            <p:cNvGrpSpPr/>
            <p:nvPr/>
          </p:nvGrpSpPr>
          <p:grpSpPr>
            <a:xfrm rot="5400000">
              <a:off x="406422" y="826392"/>
              <a:ext cx="259696" cy="259696"/>
              <a:chOff x="6969033" y="-17269"/>
              <a:chExt cx="259696" cy="259696"/>
            </a:xfrm>
          </p:grpSpPr>
          <p:sp>
            <p:nvSpPr>
              <p:cNvPr id="14529" name="Google Shape;14529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8" name="Google Shape;14538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9" name="Google Shape;14539;p38"/>
            <p:cNvGrpSpPr/>
            <p:nvPr/>
          </p:nvGrpSpPr>
          <p:grpSpPr>
            <a:xfrm rot="5400000">
              <a:off x="1326029" y="996891"/>
              <a:ext cx="365751" cy="365751"/>
              <a:chOff x="6804466" y="-316297"/>
              <a:chExt cx="252434" cy="252434"/>
            </a:xfrm>
          </p:grpSpPr>
          <p:sp>
            <p:nvSpPr>
              <p:cNvPr id="14540" name="Google Shape;14540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1" name="Google Shape;14541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42" name="Google Shape;14542;p38"/>
            <p:cNvCxnSpPr>
              <a:stCxn id="14532" idx="0"/>
              <a:endCxn id="14540" idx="4"/>
            </p:cNvCxnSpPr>
            <p:nvPr/>
          </p:nvCxnSpPr>
          <p:spPr>
            <a:xfrm>
              <a:off x="1204615" y="983845"/>
              <a:ext cx="1758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43" name="Google Shape;14543;p38"/>
            <p:cNvGrpSpPr/>
            <p:nvPr/>
          </p:nvGrpSpPr>
          <p:grpSpPr>
            <a:xfrm rot="5400000">
              <a:off x="1055710" y="291781"/>
              <a:ext cx="274320" cy="274320"/>
              <a:chOff x="6804466" y="-316297"/>
              <a:chExt cx="252434" cy="252434"/>
            </a:xfrm>
          </p:grpSpPr>
          <p:sp>
            <p:nvSpPr>
              <p:cNvPr id="14544" name="Google Shape;14544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5" name="Google Shape;14545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46" name="Google Shape;14546;p38"/>
            <p:cNvCxnSpPr>
              <a:stCxn id="14532" idx="2"/>
              <a:endCxn id="14544" idx="6"/>
            </p:cNvCxnSpPr>
            <p:nvPr/>
          </p:nvCxnSpPr>
          <p:spPr>
            <a:xfrm rot="10800000" flipH="1">
              <a:off x="1096916" y="525464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547" name="Google Shape;14547;p38"/>
          <p:cNvGrpSpPr/>
          <p:nvPr/>
        </p:nvGrpSpPr>
        <p:grpSpPr>
          <a:xfrm rot="1800044">
            <a:off x="530588" y="3994978"/>
            <a:ext cx="680152" cy="621778"/>
            <a:chOff x="6804466" y="-316297"/>
            <a:chExt cx="680167" cy="621792"/>
          </a:xfrm>
        </p:grpSpPr>
        <p:cxnSp>
          <p:nvCxnSpPr>
            <p:cNvPr id="14548" name="Google Shape;14548;p38"/>
            <p:cNvCxnSpPr>
              <a:stCxn id="14549" idx="5"/>
              <a:endCxn id="14550" idx="1"/>
            </p:cNvCxnSpPr>
            <p:nvPr/>
          </p:nvCxnSpPr>
          <p:spPr>
            <a:xfrm rot="-1793934">
              <a:off x="7021508" y="-119170"/>
              <a:ext cx="13842" cy="22177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1" name="Google Shape;14551;p38"/>
            <p:cNvCxnSpPr>
              <a:stCxn id="14552" idx="6"/>
              <a:endCxn id="14553" idx="2"/>
            </p:cNvCxnSpPr>
            <p:nvPr/>
          </p:nvCxnSpPr>
          <p:spPr>
            <a:xfrm rot="-1801102">
              <a:off x="7209223" y="116770"/>
              <a:ext cx="124731" cy="13239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54" name="Google Shape;14554;p38"/>
            <p:cNvGrpSpPr/>
            <p:nvPr/>
          </p:nvGrpSpPr>
          <p:grpSpPr>
            <a:xfrm>
              <a:off x="6804466" y="-316297"/>
              <a:ext cx="252434" cy="252434"/>
              <a:chOff x="6804466" y="-316297"/>
              <a:chExt cx="252434" cy="252434"/>
            </a:xfrm>
          </p:grpSpPr>
          <p:sp>
            <p:nvSpPr>
              <p:cNvPr id="14549" name="Google Shape;14549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5" name="Google Shape;14555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56" name="Google Shape;14556;p38"/>
            <p:cNvGrpSpPr/>
            <p:nvPr/>
          </p:nvGrpSpPr>
          <p:grpSpPr>
            <a:xfrm>
              <a:off x="7291941" y="112804"/>
              <a:ext cx="192691" cy="192691"/>
              <a:chOff x="7291941" y="112804"/>
              <a:chExt cx="192691" cy="192691"/>
            </a:xfrm>
          </p:grpSpPr>
          <p:sp>
            <p:nvSpPr>
              <p:cNvPr id="14557" name="Google Shape;14557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8" name="Google Shape;14558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59" name="Google Shape;14559;p38"/>
            <p:cNvGrpSpPr/>
            <p:nvPr/>
          </p:nvGrpSpPr>
          <p:grpSpPr>
            <a:xfrm>
              <a:off x="6969033" y="-17269"/>
              <a:ext cx="259696" cy="259696"/>
              <a:chOff x="6969033" y="-17269"/>
              <a:chExt cx="259696" cy="259696"/>
            </a:xfrm>
          </p:grpSpPr>
          <p:sp>
            <p:nvSpPr>
              <p:cNvPr id="14552" name="Google Shape;14552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0" name="Google Shape;14560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61" name="Google Shape;14561;p38"/>
          <p:cNvGrpSpPr/>
          <p:nvPr/>
        </p:nvGrpSpPr>
        <p:grpSpPr>
          <a:xfrm rot="9900040">
            <a:off x="7553766" y="3886474"/>
            <a:ext cx="1348386" cy="1070829"/>
            <a:chOff x="343354" y="291781"/>
            <a:chExt cx="1348426" cy="1070861"/>
          </a:xfrm>
        </p:grpSpPr>
        <p:cxnSp>
          <p:nvCxnSpPr>
            <p:cNvPr id="14562" name="Google Shape;14562;p38"/>
            <p:cNvCxnSpPr/>
            <p:nvPr/>
          </p:nvCxnSpPr>
          <p:spPr>
            <a:xfrm rot="900154" flipH="1">
              <a:off x="585715" y="787465"/>
              <a:ext cx="435753" cy="21991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3" name="Google Shape;14563;p38"/>
            <p:cNvCxnSpPr>
              <a:stCxn id="14564" idx="6"/>
              <a:endCxn id="14565" idx="2"/>
            </p:cNvCxnSpPr>
            <p:nvPr/>
          </p:nvCxnSpPr>
          <p:spPr>
            <a:xfrm rot="931447" flipH="1">
              <a:off x="462928" y="1037943"/>
              <a:ext cx="5604" cy="18171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66" name="Google Shape;14566;p38"/>
            <p:cNvGrpSpPr/>
            <p:nvPr/>
          </p:nvGrpSpPr>
          <p:grpSpPr>
            <a:xfrm rot="5400000">
              <a:off x="752993" y="639922"/>
              <a:ext cx="530363" cy="530363"/>
              <a:chOff x="6804466" y="-316297"/>
              <a:chExt cx="252434" cy="252434"/>
            </a:xfrm>
          </p:grpSpPr>
          <p:sp>
            <p:nvSpPr>
              <p:cNvPr id="14567" name="Google Shape;14567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8" name="Google Shape;14568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9" name="Google Shape;14569;p38"/>
            <p:cNvGrpSpPr/>
            <p:nvPr/>
          </p:nvGrpSpPr>
          <p:grpSpPr>
            <a:xfrm rot="5400000">
              <a:off x="343354" y="1149300"/>
              <a:ext cx="192691" cy="192691"/>
              <a:chOff x="7291941" y="112804"/>
              <a:chExt cx="192691" cy="192691"/>
            </a:xfrm>
          </p:grpSpPr>
          <p:sp>
            <p:nvSpPr>
              <p:cNvPr id="14570" name="Google Shape;14570;p38"/>
              <p:cNvSpPr/>
              <p:nvPr/>
            </p:nvSpPr>
            <p:spPr>
              <a:xfrm>
                <a:off x="7291941" y="112804"/>
                <a:ext cx="192691" cy="192691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1" name="Google Shape;14571;p38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2" name="Google Shape;14572;p38"/>
            <p:cNvGrpSpPr/>
            <p:nvPr/>
          </p:nvGrpSpPr>
          <p:grpSpPr>
            <a:xfrm rot="5400000">
              <a:off x="406422" y="826392"/>
              <a:ext cx="259696" cy="259696"/>
              <a:chOff x="6969033" y="-17269"/>
              <a:chExt cx="259696" cy="259696"/>
            </a:xfrm>
          </p:grpSpPr>
          <p:sp>
            <p:nvSpPr>
              <p:cNvPr id="14564" name="Google Shape;14564;p38"/>
              <p:cNvSpPr/>
              <p:nvPr/>
            </p:nvSpPr>
            <p:spPr>
              <a:xfrm rot="1642122">
                <a:off x="7002539" y="16236"/>
                <a:ext cx="192684" cy="192684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3" name="Google Shape;14573;p38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74" name="Google Shape;14574;p38"/>
            <p:cNvGrpSpPr/>
            <p:nvPr/>
          </p:nvGrpSpPr>
          <p:grpSpPr>
            <a:xfrm rot="5400000">
              <a:off x="1326029" y="996891"/>
              <a:ext cx="365751" cy="365751"/>
              <a:chOff x="6804466" y="-316297"/>
              <a:chExt cx="252434" cy="252434"/>
            </a:xfrm>
          </p:grpSpPr>
          <p:sp>
            <p:nvSpPr>
              <p:cNvPr id="14575" name="Google Shape;14575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6" name="Google Shape;14576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77" name="Google Shape;14577;p38"/>
            <p:cNvCxnSpPr>
              <a:stCxn id="14567" idx="0"/>
              <a:endCxn id="14575" idx="4"/>
            </p:cNvCxnSpPr>
            <p:nvPr/>
          </p:nvCxnSpPr>
          <p:spPr>
            <a:xfrm rot="900395">
              <a:off x="1189248" y="1008981"/>
              <a:ext cx="206233" cy="91329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578" name="Google Shape;14578;p38"/>
            <p:cNvGrpSpPr/>
            <p:nvPr/>
          </p:nvGrpSpPr>
          <p:grpSpPr>
            <a:xfrm rot="5400000">
              <a:off x="1055710" y="291781"/>
              <a:ext cx="274320" cy="274320"/>
              <a:chOff x="6804466" y="-316297"/>
              <a:chExt cx="252434" cy="252434"/>
            </a:xfrm>
          </p:grpSpPr>
          <p:sp>
            <p:nvSpPr>
              <p:cNvPr id="14579" name="Google Shape;14579;p38"/>
              <p:cNvSpPr/>
              <p:nvPr/>
            </p:nvSpPr>
            <p:spPr>
              <a:xfrm rot="1373782">
                <a:off x="6834354" y="-286409"/>
                <a:ext cx="192657" cy="19265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0" name="Google Shape;14580;p38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581" name="Google Shape;14581;p38"/>
            <p:cNvCxnSpPr>
              <a:stCxn id="14567" idx="2"/>
              <a:endCxn id="14579" idx="6"/>
            </p:cNvCxnSpPr>
            <p:nvPr/>
          </p:nvCxnSpPr>
          <p:spPr>
            <a:xfrm rot="-9884693" flipH="1">
              <a:off x="1122806" y="521604"/>
              <a:ext cx="3421" cy="2009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blue and grey logo&#10;&#10;Description automatically generated">
            <a:extLst>
              <a:ext uri="{FF2B5EF4-FFF2-40B4-BE49-F238E27FC236}">
                <a16:creationId xmlns:a16="http://schemas.microsoft.com/office/drawing/2014/main" id="{75F5B304-4EBF-1C41-BE96-94DE22EE6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659" y="312910"/>
            <a:ext cx="995088" cy="995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4" name="Google Shape;15584;p57"/>
          <p:cNvSpPr txBox="1">
            <a:spLocks noGrp="1"/>
          </p:cNvSpPr>
          <p:nvPr>
            <p:ph type="title"/>
          </p:nvPr>
        </p:nvSpPr>
        <p:spPr>
          <a:xfrm>
            <a:off x="1737375" y="781768"/>
            <a:ext cx="5669400" cy="13716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0</a:t>
            </a:r>
            <a:r>
              <a:rPr lang="ro-RO" dirty="0">
                <a:solidFill>
                  <a:srgbClr val="FFFF00"/>
                </a:solidFill>
              </a:rPr>
              <a:t>4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5585" name="Google Shape;15585;p57"/>
          <p:cNvSpPr txBox="1">
            <a:spLocks noGrp="1"/>
          </p:cNvSpPr>
          <p:nvPr>
            <p:ph type="title" idx="2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RESULTS</a:t>
            </a:r>
          </a:p>
        </p:txBody>
      </p:sp>
      <p:grpSp>
        <p:nvGrpSpPr>
          <p:cNvPr id="15587" name="Google Shape;15587;p57"/>
          <p:cNvGrpSpPr/>
          <p:nvPr/>
        </p:nvGrpSpPr>
        <p:grpSpPr>
          <a:xfrm rot="10800000">
            <a:off x="1090620" y="1272008"/>
            <a:ext cx="1348335" cy="1071087"/>
            <a:chOff x="343445" y="291733"/>
            <a:chExt cx="1348335" cy="1071087"/>
          </a:xfrm>
        </p:grpSpPr>
        <p:cxnSp>
          <p:nvCxnSpPr>
            <p:cNvPr id="15588" name="Google Shape;15588;p57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9" name="Google Shape;15589;p57"/>
            <p:cNvCxnSpPr>
              <a:stCxn id="15590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91" name="Google Shape;15591;p57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5592" name="Google Shape;15592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4" name="Google Shape;15594;p57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5595" name="Google Shape;1559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7" name="Google Shape;15597;p57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5590" name="Google Shape;15590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9" name="Google Shape;15599;p57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600" name="Google Shape;15600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2" name="Google Shape;15602;p57"/>
            <p:cNvCxnSpPr>
              <a:stCxn id="15592" idx="0"/>
              <a:endCxn id="15600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03" name="Google Shape;15603;p57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5604" name="Google Shape;15604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6" name="Google Shape;15606;p57"/>
            <p:cNvCxnSpPr>
              <a:stCxn id="15592" idx="2"/>
              <a:endCxn id="15604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07" name="Google Shape;15607;p57"/>
          <p:cNvGrpSpPr/>
          <p:nvPr/>
        </p:nvGrpSpPr>
        <p:grpSpPr>
          <a:xfrm rot="9562654" flipH="1">
            <a:off x="7149634" y="3128960"/>
            <a:ext cx="680104" cy="621686"/>
            <a:chOff x="6804422" y="-316297"/>
            <a:chExt cx="680119" cy="621701"/>
          </a:xfrm>
        </p:grpSpPr>
        <p:cxnSp>
          <p:nvCxnSpPr>
            <p:cNvPr id="15608" name="Google Shape;15608;p57"/>
            <p:cNvCxnSpPr>
              <a:stCxn id="15609" idx="5"/>
            </p:cNvCxnSpPr>
            <p:nvPr/>
          </p:nvCxnSpPr>
          <p:spPr>
            <a:xfrm rot="-1243013">
              <a:off x="7003479" y="-116461"/>
              <a:ext cx="50035" cy="21664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0" name="Google Shape;15610;p57"/>
            <p:cNvCxnSpPr>
              <a:stCxn id="15611" idx="6"/>
            </p:cNvCxnSpPr>
            <p:nvPr/>
          </p:nvCxnSpPr>
          <p:spPr>
            <a:xfrm rot="-1236695">
              <a:off x="7199075" y="127722"/>
              <a:ext cx="144874" cy="1102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12" name="Google Shape;15612;p57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5609" name="Google Shape;15609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4" name="Google Shape;15614;p57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5615" name="Google Shape;1561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7" name="Google Shape;15617;p57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5611" name="Google Shape;15611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859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graph with blue and orange lines">
            <a:extLst>
              <a:ext uri="{FF2B5EF4-FFF2-40B4-BE49-F238E27FC236}">
                <a16:creationId xmlns:a16="http://schemas.microsoft.com/office/drawing/2014/main" id="{0521A452-55CB-CFBF-9ABB-E5188E8E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30" y="1329004"/>
            <a:ext cx="3905533" cy="3134070"/>
          </a:xfrm>
          <a:prstGeom prst="rect">
            <a:avLst/>
          </a:prstGeom>
        </p:spPr>
      </p:pic>
      <p:sp>
        <p:nvSpPr>
          <p:cNvPr id="6" name="Google Shape;14687;p43">
            <a:extLst>
              <a:ext uri="{FF2B5EF4-FFF2-40B4-BE49-F238E27FC236}">
                <a16:creationId xmlns:a16="http://schemas.microsoft.com/office/drawing/2014/main" id="{B042B881-6666-1D13-7FD9-3B14D5461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9339" y="1025604"/>
            <a:ext cx="4777023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metrics used were: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 = 6.45)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 = 1.88)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R² Score = 0.3727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predicted values within 1-unit tolerance of the true value: 37.3%</a:t>
            </a:r>
          </a:p>
        </p:txBody>
      </p:sp>
    </p:spTree>
    <p:extLst>
      <p:ext uri="{BB962C8B-B14F-4D97-AF65-F5344CB8AC3E}">
        <p14:creationId xmlns:p14="http://schemas.microsoft.com/office/powerpoint/2010/main" val="338355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AND PERSPECTIVES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9" name="Picture 8" descr="A graph of a line&#10;&#10;Description automatically generated">
            <a:extLst>
              <a:ext uri="{FF2B5EF4-FFF2-40B4-BE49-F238E27FC236}">
                <a16:creationId xmlns:a16="http://schemas.microsoft.com/office/drawing/2014/main" id="{E56E742D-226C-D615-BFE2-CF084440B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706" y="1407379"/>
            <a:ext cx="3879541" cy="3083392"/>
          </a:xfrm>
          <a:prstGeom prst="rect">
            <a:avLst/>
          </a:prstGeom>
        </p:spPr>
      </p:pic>
      <p:pic>
        <p:nvPicPr>
          <p:cNvPr id="13" name="Picture 12" descr="A graph with blue and black bars&#10;&#10;Description automatically generated">
            <a:extLst>
              <a:ext uri="{FF2B5EF4-FFF2-40B4-BE49-F238E27FC236}">
                <a16:creationId xmlns:a16="http://schemas.microsoft.com/office/drawing/2014/main" id="{6A133C06-57A0-AEED-D31C-243A8471E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40" y="1407379"/>
            <a:ext cx="4221962" cy="30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>
          <a:extLst>
            <a:ext uri="{FF2B5EF4-FFF2-40B4-BE49-F238E27FC236}">
              <a16:creationId xmlns:a16="http://schemas.microsoft.com/office/drawing/2014/main" id="{62D3C1F4-6084-F25A-FB50-73F41FB8D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>
            <a:extLst>
              <a:ext uri="{FF2B5EF4-FFF2-40B4-BE49-F238E27FC236}">
                <a16:creationId xmlns:a16="http://schemas.microsoft.com/office/drawing/2014/main" id="{B8F7C7B3-3B0B-72E1-5EFD-EA199733F3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CONCEPT OF THE EXPERIMENTAL SETUP</a:t>
            </a:r>
            <a:endParaRPr dirty="0"/>
          </a:p>
        </p:txBody>
      </p:sp>
      <p:grpSp>
        <p:nvGrpSpPr>
          <p:cNvPr id="14689" name="Google Shape;14689;p43">
            <a:extLst>
              <a:ext uri="{FF2B5EF4-FFF2-40B4-BE49-F238E27FC236}">
                <a16:creationId xmlns:a16="http://schemas.microsoft.com/office/drawing/2014/main" id="{0B6B119E-3EA5-CF5C-B8DD-A598DF930DAF}"/>
              </a:ext>
            </a:extLst>
          </p:cNvPr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>
              <a:extLst>
                <a:ext uri="{FF2B5EF4-FFF2-40B4-BE49-F238E27FC236}">
                  <a16:creationId xmlns:a16="http://schemas.microsoft.com/office/drawing/2014/main" id="{E0D81168-33ED-A0B4-BAC0-D25E7E693A37}"/>
                </a:ext>
              </a:extLst>
            </p:cNvPr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>
              <a:extLst>
                <a:ext uri="{FF2B5EF4-FFF2-40B4-BE49-F238E27FC236}">
                  <a16:creationId xmlns:a16="http://schemas.microsoft.com/office/drawing/2014/main" id="{925401E7-F600-BA88-F698-02E3BF4D9AB6}"/>
                </a:ext>
              </a:extLst>
            </p:cNvPr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>
                <a:extLst>
                  <a:ext uri="{FF2B5EF4-FFF2-40B4-BE49-F238E27FC236}">
                    <a16:creationId xmlns:a16="http://schemas.microsoft.com/office/drawing/2014/main" id="{C53B66D8-CCE2-E7B3-EE58-2265FC7D3856}"/>
                  </a:ext>
                </a:extLst>
              </p:cNvPr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>
                <a:extLst>
                  <a:ext uri="{FF2B5EF4-FFF2-40B4-BE49-F238E27FC236}">
                    <a16:creationId xmlns:a16="http://schemas.microsoft.com/office/drawing/2014/main" id="{BB028CA9-23FE-6A9B-994E-F6497474C1E1}"/>
                  </a:ext>
                </a:extLst>
              </p:cNvPr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>
              <a:extLst>
                <a:ext uri="{FF2B5EF4-FFF2-40B4-BE49-F238E27FC236}">
                  <a16:creationId xmlns:a16="http://schemas.microsoft.com/office/drawing/2014/main" id="{CB4C697B-A93F-1F99-C33A-7FF0F2A793FB}"/>
                </a:ext>
              </a:extLst>
            </p:cNvPr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>
                <a:extLst>
                  <a:ext uri="{FF2B5EF4-FFF2-40B4-BE49-F238E27FC236}">
                    <a16:creationId xmlns:a16="http://schemas.microsoft.com/office/drawing/2014/main" id="{FBA361FB-037B-B14E-7542-69F2CBA4F5B6}"/>
                  </a:ext>
                </a:extLst>
              </p:cNvPr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>
                <a:extLst>
                  <a:ext uri="{FF2B5EF4-FFF2-40B4-BE49-F238E27FC236}">
                    <a16:creationId xmlns:a16="http://schemas.microsoft.com/office/drawing/2014/main" id="{325ECFF2-7828-25BC-7807-192A5456E067}"/>
                  </a:ext>
                </a:extLst>
              </p:cNvPr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>
              <a:extLst>
                <a:ext uri="{FF2B5EF4-FFF2-40B4-BE49-F238E27FC236}">
                  <a16:creationId xmlns:a16="http://schemas.microsoft.com/office/drawing/2014/main" id="{25CA311B-55AE-27D2-C477-8DF8C18AEA07}"/>
                </a:ext>
              </a:extLst>
            </p:cNvPr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>
                <a:extLst>
                  <a:ext uri="{FF2B5EF4-FFF2-40B4-BE49-F238E27FC236}">
                    <a16:creationId xmlns:a16="http://schemas.microsoft.com/office/drawing/2014/main" id="{47793685-B007-D49A-DAF0-5AC01E6C2E26}"/>
                  </a:ext>
                </a:extLst>
              </p:cNvPr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>
                <a:extLst>
                  <a:ext uri="{FF2B5EF4-FFF2-40B4-BE49-F238E27FC236}">
                    <a16:creationId xmlns:a16="http://schemas.microsoft.com/office/drawing/2014/main" id="{FC0AB57C-435E-CCE2-673F-2859E7ADA448}"/>
                  </a:ext>
                </a:extLst>
              </p:cNvPr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>
              <a:extLst>
                <a:ext uri="{FF2B5EF4-FFF2-40B4-BE49-F238E27FC236}">
                  <a16:creationId xmlns:a16="http://schemas.microsoft.com/office/drawing/2014/main" id="{7FA21691-8BFD-51FB-D10A-122AEAC7547C}"/>
                </a:ext>
              </a:extLst>
            </p:cNvPr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54CA1-346F-69D6-3B1E-805262686C18}"/>
              </a:ext>
            </a:extLst>
          </p:cNvPr>
          <p:cNvSpPr/>
          <p:nvPr/>
        </p:nvSpPr>
        <p:spPr>
          <a:xfrm>
            <a:off x="2002960" y="2478313"/>
            <a:ext cx="1734458" cy="15602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927153-AC9D-DE6B-B78C-FFE7C7A1183C}"/>
              </a:ext>
            </a:extLst>
          </p:cNvPr>
          <p:cNvSpPr/>
          <p:nvPr/>
        </p:nvSpPr>
        <p:spPr>
          <a:xfrm>
            <a:off x="2989633" y="1516744"/>
            <a:ext cx="487828" cy="14514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02DF0C-A83E-549E-71C2-3C32EDE7708F}"/>
              </a:ext>
            </a:extLst>
          </p:cNvPr>
          <p:cNvSpPr/>
          <p:nvPr/>
        </p:nvSpPr>
        <p:spPr>
          <a:xfrm>
            <a:off x="999656" y="1306283"/>
            <a:ext cx="1264562" cy="7848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0C26A-F8ED-60E0-6CE9-0C09E9E1E87B}"/>
              </a:ext>
            </a:extLst>
          </p:cNvPr>
          <p:cNvSpPr/>
          <p:nvPr/>
        </p:nvSpPr>
        <p:spPr>
          <a:xfrm>
            <a:off x="2264218" y="1306284"/>
            <a:ext cx="377371" cy="1451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BB90AE1-D787-0F52-AE87-65961A47E0BE}"/>
              </a:ext>
            </a:extLst>
          </p:cNvPr>
          <p:cNvSpPr/>
          <p:nvPr/>
        </p:nvSpPr>
        <p:spPr>
          <a:xfrm>
            <a:off x="2394846" y="1464873"/>
            <a:ext cx="326571" cy="58996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945AAC-1666-E915-2E01-15C9681AC6E7}"/>
              </a:ext>
            </a:extLst>
          </p:cNvPr>
          <p:cNvSpPr/>
          <p:nvPr/>
        </p:nvSpPr>
        <p:spPr>
          <a:xfrm>
            <a:off x="2111818" y="1110341"/>
            <a:ext cx="2830286" cy="449943"/>
          </a:xfrm>
          <a:custGeom>
            <a:avLst/>
            <a:gdLst>
              <a:gd name="connsiteX0" fmla="*/ 0 w 2830286"/>
              <a:gd name="connsiteY0" fmla="*/ 181429 h 449943"/>
              <a:gd name="connsiteX1" fmla="*/ 0 w 2830286"/>
              <a:gd name="connsiteY1" fmla="*/ 0 h 449943"/>
              <a:gd name="connsiteX2" fmla="*/ 2830286 w 2830286"/>
              <a:gd name="connsiteY2" fmla="*/ 7257 h 449943"/>
              <a:gd name="connsiteX3" fmla="*/ 2830286 w 2830286"/>
              <a:gd name="connsiteY3" fmla="*/ 449943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0286" h="449943">
                <a:moveTo>
                  <a:pt x="0" y="181429"/>
                </a:moveTo>
                <a:lnTo>
                  <a:pt x="0" y="0"/>
                </a:lnTo>
                <a:lnTo>
                  <a:pt x="2830286" y="7257"/>
                </a:lnTo>
                <a:lnTo>
                  <a:pt x="2830286" y="449943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332B92-A23D-9F31-2ED8-B13892FCBBC5}"/>
              </a:ext>
            </a:extLst>
          </p:cNvPr>
          <p:cNvCxnSpPr>
            <a:cxnSpLocks/>
          </p:cNvCxnSpPr>
          <p:nvPr/>
        </p:nvCxnSpPr>
        <p:spPr>
          <a:xfrm>
            <a:off x="3556000" y="1788884"/>
            <a:ext cx="12119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046D49D-AD03-B174-3847-3B87B15823A2}"/>
              </a:ext>
            </a:extLst>
          </p:cNvPr>
          <p:cNvSpPr/>
          <p:nvPr/>
        </p:nvSpPr>
        <p:spPr>
          <a:xfrm>
            <a:off x="4767934" y="1560284"/>
            <a:ext cx="1153884" cy="77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4687;p43">
            <a:extLst>
              <a:ext uri="{FF2B5EF4-FFF2-40B4-BE49-F238E27FC236}">
                <a16:creationId xmlns:a16="http://schemas.microsoft.com/office/drawing/2014/main" id="{FD7594DE-DAAA-5B7F-B641-36FEB219F1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82447" y="1594247"/>
            <a:ext cx="1553027" cy="77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ro-RO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RDUINO</a:t>
            </a:r>
          </a:p>
        </p:txBody>
      </p:sp>
      <p:sp>
        <p:nvSpPr>
          <p:cNvPr id="19" name="Google Shape;14687;p43">
            <a:extLst>
              <a:ext uri="{FF2B5EF4-FFF2-40B4-BE49-F238E27FC236}">
                <a16:creationId xmlns:a16="http://schemas.microsoft.com/office/drawing/2014/main" id="{0A337D59-7343-E7EB-B915-79375B22F942}"/>
              </a:ext>
            </a:extLst>
          </p:cNvPr>
          <p:cNvSpPr txBox="1">
            <a:spLocks/>
          </p:cNvSpPr>
          <p:nvPr/>
        </p:nvSpPr>
        <p:spPr>
          <a:xfrm>
            <a:off x="2960914" y="1739367"/>
            <a:ext cx="968305" cy="100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25400" indent="0" algn="ctr">
              <a:buClr>
                <a:schemeClr val="lt2"/>
              </a:buClr>
              <a:buSzPts val="1400"/>
              <a:buNone/>
            </a:pPr>
            <a:r>
              <a:rPr lang="en-US" sz="1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pH-</a:t>
            </a:r>
            <a:r>
              <a:rPr lang="en-US" sz="15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metru</a:t>
            </a:r>
            <a:endParaRPr lang="en-US" sz="15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4ED430-0616-636D-D7D7-AB743C52DF4F}"/>
              </a:ext>
            </a:extLst>
          </p:cNvPr>
          <p:cNvSpPr txBox="1"/>
          <p:nvPr/>
        </p:nvSpPr>
        <p:spPr>
          <a:xfrm>
            <a:off x="953171" y="1322973"/>
            <a:ext cx="1361559" cy="76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50" dirty="0"/>
              <a:t>Pomp</a:t>
            </a:r>
            <a:r>
              <a:rPr lang="ro-RO" sz="1450" dirty="0"/>
              <a:t>ă</a:t>
            </a:r>
            <a:r>
              <a:rPr lang="it-IT" sz="1450" dirty="0"/>
              <a:t> peristaltic</a:t>
            </a:r>
            <a:r>
              <a:rPr lang="ro-RO" sz="1450" dirty="0"/>
              <a:t>ă</a:t>
            </a:r>
            <a:r>
              <a:rPr lang="it-IT" sz="1450" dirty="0"/>
              <a:t> cu motor integrat</a:t>
            </a:r>
            <a:endParaRPr lang="en-US" sz="1450" dirty="0"/>
          </a:p>
        </p:txBody>
      </p:sp>
      <p:sp>
        <p:nvSpPr>
          <p:cNvPr id="23" name="Teardrop 22">
            <a:extLst>
              <a:ext uri="{FF2B5EF4-FFF2-40B4-BE49-F238E27FC236}">
                <a16:creationId xmlns:a16="http://schemas.microsoft.com/office/drawing/2014/main" id="{65BBA57D-DE13-31BB-0124-93124CC2F06A}"/>
              </a:ext>
            </a:extLst>
          </p:cNvPr>
          <p:cNvSpPr/>
          <p:nvPr/>
        </p:nvSpPr>
        <p:spPr>
          <a:xfrm rot="18647406">
            <a:off x="2482661" y="2243569"/>
            <a:ext cx="140505" cy="105501"/>
          </a:xfrm>
          <a:prstGeom prst="teardrop">
            <a:avLst>
              <a:gd name="adj" fmla="val 156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8A073-750A-1F60-B67C-AFBEAD8C736B}"/>
              </a:ext>
            </a:extLst>
          </p:cNvPr>
          <p:cNvSpPr txBox="1"/>
          <p:nvPr/>
        </p:nvSpPr>
        <p:spPr>
          <a:xfrm>
            <a:off x="1993178" y="3046456"/>
            <a:ext cx="173445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700" dirty="0"/>
              <a:t>Pahar Berzelius cu solu</a:t>
            </a:r>
            <a:r>
              <a:rPr lang="ro-RO" sz="1700" dirty="0" err="1"/>
              <a:t>ția</a:t>
            </a:r>
            <a:r>
              <a:rPr lang="ro-RO" sz="1700" dirty="0"/>
              <a:t> de substanță X</a:t>
            </a:r>
            <a:endParaRPr lang="en-US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897923-6329-58AE-907D-807F3C2E95F0}"/>
              </a:ext>
            </a:extLst>
          </p:cNvPr>
          <p:cNvSpPr txBox="1"/>
          <p:nvPr/>
        </p:nvSpPr>
        <p:spPr>
          <a:xfrm>
            <a:off x="999656" y="4161317"/>
            <a:ext cx="2737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800" dirty="0"/>
              <a:t>Titrare cu B</a:t>
            </a:r>
            <a:r>
              <a:rPr lang="ro-RO" sz="1800" baseline="-25000" dirty="0"/>
              <a:t>4</a:t>
            </a:r>
            <a:r>
              <a:rPr lang="ro-RO" sz="1800" dirty="0"/>
              <a:t>O</a:t>
            </a:r>
            <a:r>
              <a:rPr lang="ro-RO" sz="1800" baseline="-25000" dirty="0"/>
              <a:t>7</a:t>
            </a:r>
            <a:r>
              <a:rPr lang="ro-RO" sz="1800" baseline="30000" dirty="0"/>
              <a:t>-</a:t>
            </a:r>
            <a:r>
              <a:rPr lang="ro-RO" sz="1800" dirty="0"/>
              <a:t> a substanței X </a:t>
            </a:r>
            <a:endParaRPr lang="en-US" sz="1800" baseline="30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9E8C77-6756-2BE6-DCC4-E06080A204F2}"/>
              </a:ext>
            </a:extLst>
          </p:cNvPr>
          <p:cNvCxnSpPr>
            <a:cxnSpLocks/>
          </p:cNvCxnSpPr>
          <p:nvPr/>
        </p:nvCxnSpPr>
        <p:spPr>
          <a:xfrm>
            <a:off x="5921818" y="2083867"/>
            <a:ext cx="849086" cy="87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Beveled 27">
            <a:extLst>
              <a:ext uri="{FF2B5EF4-FFF2-40B4-BE49-F238E27FC236}">
                <a16:creationId xmlns:a16="http://schemas.microsoft.com/office/drawing/2014/main" id="{4D3A3396-90DA-C257-EF88-89A76B8A4CD3}"/>
              </a:ext>
            </a:extLst>
          </p:cNvPr>
          <p:cNvSpPr/>
          <p:nvPr/>
        </p:nvSpPr>
        <p:spPr>
          <a:xfrm>
            <a:off x="5682342" y="2968172"/>
            <a:ext cx="2184399" cy="1560286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800" dirty="0">
                <a:solidFill>
                  <a:srgbClr val="FFFFFF"/>
                </a:solidFill>
              </a:rPr>
              <a:t>PC cu analiză în timp real a procesului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D24B0A-A29F-D667-E8E5-C3ED6E3FE4C0}"/>
              </a:ext>
            </a:extLst>
          </p:cNvPr>
          <p:cNvCxnSpPr>
            <a:cxnSpLocks/>
          </p:cNvCxnSpPr>
          <p:nvPr/>
        </p:nvCxnSpPr>
        <p:spPr>
          <a:xfrm>
            <a:off x="3477461" y="1788884"/>
            <a:ext cx="12119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9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0" name="Google Shape;18380;p71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0" rIns="36575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Predictor of First Acid Dissociation Constants</a:t>
            </a:r>
            <a:endParaRPr dirty="0"/>
          </a:p>
        </p:txBody>
      </p:sp>
      <p:sp>
        <p:nvSpPr>
          <p:cNvPr id="18381" name="Google Shape;18381;p71"/>
          <p:cNvSpPr txBox="1"/>
          <p:nvPr/>
        </p:nvSpPr>
        <p:spPr>
          <a:xfrm>
            <a:off x="714275" y="1107281"/>
            <a:ext cx="7715400" cy="340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References: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" dirty="0">
              <a:solidFill>
                <a:schemeClr val="dk1"/>
              </a:solidFill>
              <a:latin typeface="Times New Roman" panose="02020603050405020304" pitchFamily="18" charset="0"/>
              <a:ea typeface="Abel"/>
              <a:cs typeface="Times New Roman" panose="02020603050405020304" pitchFamily="18" charset="0"/>
              <a:sym typeface="Abel"/>
            </a:endParaRP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Tantardini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 C,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Oganov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 AR, Thermochemical electronegativities of the elements, Nat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Commun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, 2021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Kristin S.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Alongi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, George C. Shields, Chapter 8 - Theoretical Calculations of Acid Dissociation Constants: A Review Article, Annual Reports in Computational Chemistry, Elsevier, Volume 6, 2010, Pages 113-138</a:t>
            </a:r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github.com/IUPAC</a:t>
            </a:r>
            <a:r>
              <a:rPr lang="en-US" sz="1800">
                <a:solidFill>
                  <a:schemeClr val="dk1"/>
                </a:solidFill>
                <a:latin typeface="Times New Roman" panose="02020603050405020304" pitchFamily="18" charset="0"/>
                <a:ea typeface="Abel"/>
                <a:cs typeface="Times New Roman" panose="02020603050405020304" pitchFamily="18" charset="0"/>
                <a:sym typeface="Abel"/>
              </a:rPr>
              <a:t>/Dissociation-Constants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Abel"/>
              <a:cs typeface="Times New Roman" panose="02020603050405020304" pitchFamily="18" charset="0"/>
              <a:sym typeface="Abel"/>
            </a:endParaRPr>
          </a:p>
        </p:txBody>
      </p:sp>
      <p:grpSp>
        <p:nvGrpSpPr>
          <p:cNvPr id="18382" name="Google Shape;18382;p71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8383" name="Google Shape;18383;p71"/>
            <p:cNvCxnSpPr>
              <a:stCxn id="18384" idx="6"/>
              <a:endCxn id="18385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386" name="Google Shape;18386;p71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8387" name="Google Shape;18387;p71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8" name="Google Shape;18388;p71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9" name="Google Shape;18389;p71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8385" name="Google Shape;18385;p71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0" name="Google Shape;18390;p71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91" name="Google Shape;18391;p71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8384" name="Google Shape;18384;p71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2" name="Google Shape;18392;p71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393" name="Google Shape;18393;p71"/>
            <p:cNvCxnSpPr>
              <a:stCxn id="18387" idx="3"/>
              <a:endCxn id="18384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15;p72">
            <a:extLst>
              <a:ext uri="{FF2B5EF4-FFF2-40B4-BE49-F238E27FC236}">
                <a16:creationId xmlns:a16="http://schemas.microsoft.com/office/drawing/2014/main" id="{8530234B-2725-03A6-AE27-EBF445316F4D}"/>
              </a:ext>
            </a:extLst>
          </p:cNvPr>
          <p:cNvSpPr txBox="1">
            <a:spLocks/>
          </p:cNvSpPr>
          <p:nvPr/>
        </p:nvSpPr>
        <p:spPr>
          <a:xfrm>
            <a:off x="1967550" y="1741201"/>
            <a:ext cx="5208900" cy="184371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Hammersmith One"/>
              <a:buNone/>
              <a:defRPr sz="2500" b="0" i="0" u="none" strike="noStrike" cap="non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algn="ctr"/>
            <a:r>
              <a:rPr lang="en-US" sz="3200" b="1" dirty="0"/>
              <a:t>THANK YOU FOR YOUR ATTENTION!</a:t>
            </a:r>
          </a:p>
        </p:txBody>
      </p:sp>
      <p:grpSp>
        <p:nvGrpSpPr>
          <p:cNvPr id="18382" name="Google Shape;18382;p71"/>
          <p:cNvGrpSpPr/>
          <p:nvPr/>
        </p:nvGrpSpPr>
        <p:grpSpPr>
          <a:xfrm rot="18432438">
            <a:off x="6962003" y="3220856"/>
            <a:ext cx="470274" cy="548630"/>
            <a:chOff x="9873" y="1240062"/>
            <a:chExt cx="545434" cy="640998"/>
          </a:xfrm>
        </p:grpSpPr>
        <p:cxnSp>
          <p:nvCxnSpPr>
            <p:cNvPr id="18383" name="Google Shape;18383;p71"/>
            <p:cNvCxnSpPr>
              <a:stCxn id="18384" idx="6"/>
              <a:endCxn id="18385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386" name="Google Shape;18386;p71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8387" name="Google Shape;18387;p71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8" name="Google Shape;18388;p71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89" name="Google Shape;18389;p71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8385" name="Google Shape;18385;p71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0" name="Google Shape;18390;p71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91" name="Google Shape;18391;p71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8384" name="Google Shape;18384;p71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2" name="Google Shape;18392;p71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393" name="Google Shape;18393;p71"/>
            <p:cNvCxnSpPr>
              <a:stCxn id="18387" idx="3"/>
              <a:endCxn id="18384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" name="Google Shape;18418;p72">
            <a:extLst>
              <a:ext uri="{FF2B5EF4-FFF2-40B4-BE49-F238E27FC236}">
                <a16:creationId xmlns:a16="http://schemas.microsoft.com/office/drawing/2014/main" id="{1C5E6E20-8FD4-AD8B-C0E3-8DA90B1563E7}"/>
              </a:ext>
            </a:extLst>
          </p:cNvPr>
          <p:cNvGrpSpPr/>
          <p:nvPr/>
        </p:nvGrpSpPr>
        <p:grpSpPr>
          <a:xfrm rot="20443657">
            <a:off x="1302525" y="1329772"/>
            <a:ext cx="1348335" cy="1071087"/>
            <a:chOff x="343445" y="291733"/>
            <a:chExt cx="1348335" cy="1071087"/>
          </a:xfrm>
        </p:grpSpPr>
        <p:cxnSp>
          <p:nvCxnSpPr>
            <p:cNvPr id="4" name="Google Shape;18419;p72">
              <a:extLst>
                <a:ext uri="{FF2B5EF4-FFF2-40B4-BE49-F238E27FC236}">
                  <a16:creationId xmlns:a16="http://schemas.microsoft.com/office/drawing/2014/main" id="{C4133044-18F6-B768-EAB0-097AF27BF138}"/>
                </a:ext>
              </a:extLst>
            </p:cNvPr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8420;p72">
              <a:extLst>
                <a:ext uri="{FF2B5EF4-FFF2-40B4-BE49-F238E27FC236}">
                  <a16:creationId xmlns:a16="http://schemas.microsoft.com/office/drawing/2014/main" id="{B385DB82-F5AD-5BC4-4EF8-9AC41D541454}"/>
                </a:ext>
              </a:extLst>
            </p:cNvPr>
            <p:cNvCxnSpPr>
              <a:stCxn id="17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" name="Google Shape;18422;p72">
              <a:extLst>
                <a:ext uri="{FF2B5EF4-FFF2-40B4-BE49-F238E27FC236}">
                  <a16:creationId xmlns:a16="http://schemas.microsoft.com/office/drawing/2014/main" id="{37423A73-79B2-2AF3-C415-2C38A27ACE14}"/>
                </a:ext>
              </a:extLst>
            </p:cNvPr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21" name="Google Shape;18423;p72">
                <a:extLst>
                  <a:ext uri="{FF2B5EF4-FFF2-40B4-BE49-F238E27FC236}">
                    <a16:creationId xmlns:a16="http://schemas.microsoft.com/office/drawing/2014/main" id="{DB5F1DE5-42B5-5BF1-174A-95110294DF19}"/>
                  </a:ext>
                </a:extLst>
              </p:cNvPr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424;p72">
                <a:extLst>
                  <a:ext uri="{FF2B5EF4-FFF2-40B4-BE49-F238E27FC236}">
                    <a16:creationId xmlns:a16="http://schemas.microsoft.com/office/drawing/2014/main" id="{9E8C8E46-3682-F1B1-A618-D35CED789290}"/>
                  </a:ext>
                </a:extLst>
              </p:cNvPr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8425;p72">
              <a:extLst>
                <a:ext uri="{FF2B5EF4-FFF2-40B4-BE49-F238E27FC236}">
                  <a16:creationId xmlns:a16="http://schemas.microsoft.com/office/drawing/2014/main" id="{1AE5E26E-4AC3-2CC6-3225-7856A7ADCA31}"/>
                </a:ext>
              </a:extLst>
            </p:cNvPr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9" name="Google Shape;18426;p72">
                <a:extLst>
                  <a:ext uri="{FF2B5EF4-FFF2-40B4-BE49-F238E27FC236}">
                    <a16:creationId xmlns:a16="http://schemas.microsoft.com/office/drawing/2014/main" id="{1866BBAE-5E8A-05EA-BF59-5642905E66A4}"/>
                  </a:ext>
                </a:extLst>
              </p:cNvPr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427;p72">
                <a:extLst>
                  <a:ext uri="{FF2B5EF4-FFF2-40B4-BE49-F238E27FC236}">
                    <a16:creationId xmlns:a16="http://schemas.microsoft.com/office/drawing/2014/main" id="{C6A44E35-45F7-C1B0-3B03-8DCA51EDD8D0}"/>
                  </a:ext>
                </a:extLst>
              </p:cNvPr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8428;p72">
              <a:extLst>
                <a:ext uri="{FF2B5EF4-FFF2-40B4-BE49-F238E27FC236}">
                  <a16:creationId xmlns:a16="http://schemas.microsoft.com/office/drawing/2014/main" id="{4FD561C1-97ED-B7AF-8F68-15E1B3EFDA78}"/>
                </a:ext>
              </a:extLst>
            </p:cNvPr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7" name="Google Shape;18421;p72">
                <a:extLst>
                  <a:ext uri="{FF2B5EF4-FFF2-40B4-BE49-F238E27FC236}">
                    <a16:creationId xmlns:a16="http://schemas.microsoft.com/office/drawing/2014/main" id="{BA5B1A71-75A8-21EA-D272-F84598294126}"/>
                  </a:ext>
                </a:extLst>
              </p:cNvPr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429;p72">
                <a:extLst>
                  <a:ext uri="{FF2B5EF4-FFF2-40B4-BE49-F238E27FC236}">
                    <a16:creationId xmlns:a16="http://schemas.microsoft.com/office/drawing/2014/main" id="{F197499D-3D6E-2318-A6FD-887583A4D33F}"/>
                  </a:ext>
                </a:extLst>
              </p:cNvPr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8430;p72">
              <a:extLst>
                <a:ext uri="{FF2B5EF4-FFF2-40B4-BE49-F238E27FC236}">
                  <a16:creationId xmlns:a16="http://schemas.microsoft.com/office/drawing/2014/main" id="{2B9EBFB3-6359-4F6B-DB87-21846E86839F}"/>
                </a:ext>
              </a:extLst>
            </p:cNvPr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" name="Google Shape;18431;p72">
                <a:extLst>
                  <a:ext uri="{FF2B5EF4-FFF2-40B4-BE49-F238E27FC236}">
                    <a16:creationId xmlns:a16="http://schemas.microsoft.com/office/drawing/2014/main" id="{EF112DA2-6824-67B8-7258-4E05002BC98B}"/>
                  </a:ext>
                </a:extLst>
              </p:cNvPr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8432;p72">
                <a:extLst>
                  <a:ext uri="{FF2B5EF4-FFF2-40B4-BE49-F238E27FC236}">
                    <a16:creationId xmlns:a16="http://schemas.microsoft.com/office/drawing/2014/main" id="{53C76E51-23E7-196D-1DE5-2AA13FBB201B}"/>
                  </a:ext>
                </a:extLst>
              </p:cNvPr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" name="Google Shape;18433;p72">
              <a:extLst>
                <a:ext uri="{FF2B5EF4-FFF2-40B4-BE49-F238E27FC236}">
                  <a16:creationId xmlns:a16="http://schemas.microsoft.com/office/drawing/2014/main" id="{C7D7ABE4-789F-8B4B-5351-FC9E15B735E9}"/>
                </a:ext>
              </a:extLst>
            </p:cNvPr>
            <p:cNvCxnSpPr>
              <a:stCxn id="21" idx="0"/>
              <a:endCxn id="15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" name="Google Shape;18434;p72">
              <a:extLst>
                <a:ext uri="{FF2B5EF4-FFF2-40B4-BE49-F238E27FC236}">
                  <a16:creationId xmlns:a16="http://schemas.microsoft.com/office/drawing/2014/main" id="{574F6708-994D-408C-201D-6FBD5351E90B}"/>
                </a:ext>
              </a:extLst>
            </p:cNvPr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3" name="Google Shape;18435;p72">
                <a:extLst>
                  <a:ext uri="{FF2B5EF4-FFF2-40B4-BE49-F238E27FC236}">
                    <a16:creationId xmlns:a16="http://schemas.microsoft.com/office/drawing/2014/main" id="{030B7307-A910-6CB5-9DC9-AD2F5ED36DBD}"/>
                  </a:ext>
                </a:extLst>
              </p:cNvPr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8436;p72">
                <a:extLst>
                  <a:ext uri="{FF2B5EF4-FFF2-40B4-BE49-F238E27FC236}">
                    <a16:creationId xmlns:a16="http://schemas.microsoft.com/office/drawing/2014/main" id="{2E56736E-69BF-AA79-40E3-124673974BF6}"/>
                  </a:ext>
                </a:extLst>
              </p:cNvPr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" name="Google Shape;18437;p72">
              <a:extLst>
                <a:ext uri="{FF2B5EF4-FFF2-40B4-BE49-F238E27FC236}">
                  <a16:creationId xmlns:a16="http://schemas.microsoft.com/office/drawing/2014/main" id="{9383028C-F31C-3D2C-7FF3-C6828B94B9B8}"/>
                </a:ext>
              </a:extLst>
            </p:cNvPr>
            <p:cNvCxnSpPr>
              <a:stCxn id="21" idx="2"/>
              <a:endCxn id="13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8148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4" name="Google Shape;14604;p40"/>
          <p:cNvSpPr txBox="1">
            <a:spLocks noGrp="1"/>
          </p:cNvSpPr>
          <p:nvPr>
            <p:ph type="title" idx="2"/>
          </p:nvPr>
        </p:nvSpPr>
        <p:spPr>
          <a:xfrm>
            <a:off x="567600" y="12255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05" name="Google Shape;14605;p40"/>
          <p:cNvSpPr txBox="1">
            <a:spLocks noGrp="1"/>
          </p:cNvSpPr>
          <p:nvPr>
            <p:ph type="title" idx="4"/>
          </p:nvPr>
        </p:nvSpPr>
        <p:spPr>
          <a:xfrm>
            <a:off x="4614000" y="122557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606" name="Google Shape;14606;p40"/>
          <p:cNvSpPr txBox="1">
            <a:spLocks noGrp="1"/>
          </p:cNvSpPr>
          <p:nvPr>
            <p:ph type="title" idx="7"/>
          </p:nvPr>
        </p:nvSpPr>
        <p:spPr>
          <a:xfrm>
            <a:off x="567600" y="30717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607" name="Google Shape;14607;p40"/>
          <p:cNvSpPr txBox="1">
            <a:spLocks noGrp="1"/>
          </p:cNvSpPr>
          <p:nvPr>
            <p:ph type="title" idx="13"/>
          </p:nvPr>
        </p:nvSpPr>
        <p:spPr>
          <a:xfrm>
            <a:off x="4614000" y="3071725"/>
            <a:ext cx="10983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04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4608" name="Google Shape;14608;p40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INTRODUCTION</a:t>
            </a:r>
            <a:endParaRPr dirty="0"/>
          </a:p>
        </p:txBody>
      </p:sp>
      <p:sp>
        <p:nvSpPr>
          <p:cNvPr id="14609" name="Google Shape;14609;p40"/>
          <p:cNvSpPr txBox="1">
            <a:spLocks noGrp="1"/>
          </p:cNvSpPr>
          <p:nvPr>
            <p:ph type="subTitle" idx="1"/>
          </p:nvPr>
        </p:nvSpPr>
        <p:spPr>
          <a:xfrm>
            <a:off x="720000" y="2270475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</a:t>
            </a:r>
            <a:r>
              <a:rPr lang="ro-RO" dirty="0"/>
              <a:t>o</a:t>
            </a:r>
            <a:r>
              <a:rPr lang="en-US" dirty="0" err="1"/>
              <a:t>verview</a:t>
            </a:r>
            <a:r>
              <a:rPr lang="en-US" dirty="0"/>
              <a:t> and Problem </a:t>
            </a:r>
            <a:r>
              <a:rPr lang="ro-RO" dirty="0"/>
              <a:t>s</a:t>
            </a:r>
            <a:r>
              <a:rPr lang="en-US" dirty="0" err="1"/>
              <a:t>tatement</a:t>
            </a:r>
            <a:endParaRPr dirty="0"/>
          </a:p>
        </p:txBody>
      </p:sp>
      <p:sp>
        <p:nvSpPr>
          <p:cNvPr id="14610" name="Google Shape;14610;p40"/>
          <p:cNvSpPr txBox="1">
            <a:spLocks noGrp="1"/>
          </p:cNvSpPr>
          <p:nvPr>
            <p:ph type="title" idx="3"/>
          </p:nvPr>
        </p:nvSpPr>
        <p:spPr>
          <a:xfrm>
            <a:off x="4766400" y="1742775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DATA COLLECTION</a:t>
            </a:r>
            <a:endParaRPr dirty="0"/>
          </a:p>
        </p:txBody>
      </p:sp>
      <p:sp>
        <p:nvSpPr>
          <p:cNvPr id="14611" name="Google Shape;14611;p40"/>
          <p:cNvSpPr txBox="1">
            <a:spLocks noGrp="1"/>
          </p:cNvSpPr>
          <p:nvPr>
            <p:ph type="subTitle" idx="5"/>
          </p:nvPr>
        </p:nvSpPr>
        <p:spPr>
          <a:xfrm>
            <a:off x="4766400" y="2270475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Preprocess</a:t>
            </a:r>
            <a:r>
              <a:rPr lang="ro-RO" dirty="0"/>
              <a:t> data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feature</a:t>
            </a:r>
            <a:r>
              <a:rPr lang="ro-RO" dirty="0"/>
              <a:t> </a:t>
            </a:r>
            <a:r>
              <a:rPr lang="ro-RO" dirty="0" err="1"/>
              <a:t>selection</a:t>
            </a:r>
            <a:endParaRPr dirty="0"/>
          </a:p>
        </p:txBody>
      </p:sp>
      <p:sp>
        <p:nvSpPr>
          <p:cNvPr id="14612" name="Google Shape;14612;p40"/>
          <p:cNvSpPr txBox="1">
            <a:spLocks noGrp="1"/>
          </p:cNvSpPr>
          <p:nvPr>
            <p:ph type="title" idx="6"/>
          </p:nvPr>
        </p:nvSpPr>
        <p:spPr>
          <a:xfrm>
            <a:off x="720000" y="3588700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TRAINING</a:t>
            </a:r>
            <a:endParaRPr dirty="0"/>
          </a:p>
        </p:txBody>
      </p:sp>
      <p:sp>
        <p:nvSpPr>
          <p:cNvPr id="14613" name="Google Shape;14613;p40"/>
          <p:cNvSpPr txBox="1">
            <a:spLocks noGrp="1"/>
          </p:cNvSpPr>
          <p:nvPr>
            <p:ph type="subTitle" idx="8"/>
          </p:nvPr>
        </p:nvSpPr>
        <p:spPr>
          <a:xfrm>
            <a:off x="720000" y="4116400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</a:t>
            </a:r>
            <a:r>
              <a:rPr lang="ro-RO" dirty="0" err="1"/>
              <a:t>arhitecture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training </a:t>
            </a:r>
            <a:r>
              <a:rPr lang="ro-RO" dirty="0" err="1"/>
              <a:t>process</a:t>
            </a:r>
            <a:endParaRPr dirty="0"/>
          </a:p>
        </p:txBody>
      </p:sp>
      <p:sp>
        <p:nvSpPr>
          <p:cNvPr id="14614" name="Google Shape;14614;p40"/>
          <p:cNvSpPr txBox="1">
            <a:spLocks noGrp="1"/>
          </p:cNvSpPr>
          <p:nvPr>
            <p:ph type="title" idx="9"/>
          </p:nvPr>
        </p:nvSpPr>
        <p:spPr>
          <a:xfrm>
            <a:off x="4766400" y="3588700"/>
            <a:ext cx="365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RESULTS</a:t>
            </a:r>
            <a:endParaRPr dirty="0"/>
          </a:p>
        </p:txBody>
      </p:sp>
      <p:sp>
        <p:nvSpPr>
          <p:cNvPr id="14615" name="Google Shape;14615;p40"/>
          <p:cNvSpPr txBox="1">
            <a:spLocks noGrp="1"/>
          </p:cNvSpPr>
          <p:nvPr>
            <p:ph type="subTitle" idx="14"/>
          </p:nvPr>
        </p:nvSpPr>
        <p:spPr>
          <a:xfrm>
            <a:off x="4766400" y="4116400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Discussion</a:t>
            </a:r>
            <a:r>
              <a:rPr lang="ro-RO" dirty="0"/>
              <a:t>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output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conclusion</a:t>
            </a:r>
            <a:endParaRPr dirty="0"/>
          </a:p>
        </p:txBody>
      </p:sp>
      <p:sp>
        <p:nvSpPr>
          <p:cNvPr id="14616" name="Google Shape;14616;p40"/>
          <p:cNvSpPr txBox="1">
            <a:spLocks noGrp="1"/>
          </p:cNvSpPr>
          <p:nvPr>
            <p:ph type="title" idx="15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365750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14617" name="Google Shape;14617;p40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18" name="Google Shape;14618;p40"/>
            <p:cNvCxnSpPr>
              <a:stCxn id="14619" idx="6"/>
              <a:endCxn id="14620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21" name="Google Shape;14621;p40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22" name="Google Shape;14622;p40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3" name="Google Shape;14623;p40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4" name="Google Shape;14624;p40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20" name="Google Shape;14620;p40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5" name="Google Shape;14625;p40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26" name="Google Shape;14626;p40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19" name="Google Shape;14619;p40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7" name="Google Shape;14627;p40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28" name="Google Shape;14628;p40"/>
            <p:cNvCxnSpPr>
              <a:stCxn id="14622" idx="3"/>
              <a:endCxn id="14619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9" name="Google Shape;14659;p42"/>
          <p:cNvSpPr txBox="1">
            <a:spLocks noGrp="1"/>
          </p:cNvSpPr>
          <p:nvPr>
            <p:ph type="title" idx="2"/>
          </p:nvPr>
        </p:nvSpPr>
        <p:spPr>
          <a:xfrm>
            <a:off x="1116229" y="916561"/>
            <a:ext cx="2286000" cy="1390800"/>
          </a:xfrm>
          <a:prstGeom prst="rect">
            <a:avLst/>
          </a:prstGeom>
        </p:spPr>
        <p:txBody>
          <a:bodyPr spcFirstLastPara="1" wrap="square" lIns="0" tIns="0" rIns="0" bIns="182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60" name="Google Shape;14660;p42"/>
          <p:cNvSpPr txBox="1">
            <a:spLocks noGrp="1"/>
          </p:cNvSpPr>
          <p:nvPr>
            <p:ph type="title"/>
          </p:nvPr>
        </p:nvSpPr>
        <p:spPr>
          <a:xfrm>
            <a:off x="1737425" y="1840200"/>
            <a:ext cx="56691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INTRODUCTION</a:t>
            </a:r>
          </a:p>
        </p:txBody>
      </p:sp>
      <p:grpSp>
        <p:nvGrpSpPr>
          <p:cNvPr id="14662" name="Google Shape;14662;p42"/>
          <p:cNvGrpSpPr/>
          <p:nvPr/>
        </p:nvGrpSpPr>
        <p:grpSpPr>
          <a:xfrm>
            <a:off x="1087320" y="2625458"/>
            <a:ext cx="1348335" cy="1071087"/>
            <a:chOff x="343445" y="291733"/>
            <a:chExt cx="1348335" cy="1071087"/>
          </a:xfrm>
        </p:grpSpPr>
        <p:cxnSp>
          <p:nvCxnSpPr>
            <p:cNvPr id="14663" name="Google Shape;14663;p42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4" name="Google Shape;14664;p42"/>
            <p:cNvCxnSpPr>
              <a:stCxn id="14665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66" name="Google Shape;14666;p42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4667" name="Google Shape;14667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69" name="Google Shape;14669;p42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4670" name="Google Shape;14670;p42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1" name="Google Shape;14671;p42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2" name="Google Shape;14672;p42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4665" name="Google Shape;14665;p42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3" name="Google Shape;14673;p42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4" name="Google Shape;14674;p42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4675" name="Google Shape;14675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6" name="Google Shape;14676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77" name="Google Shape;14677;p42"/>
            <p:cNvCxnSpPr>
              <a:stCxn id="14667" idx="0"/>
              <a:endCxn id="14675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78" name="Google Shape;14678;p42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4679" name="Google Shape;14679;p42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0" name="Google Shape;14680;p42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681" name="Google Shape;14681;p42"/>
            <p:cNvCxnSpPr>
              <a:stCxn id="14667" idx="2"/>
              <a:endCxn id="14679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INTRODUCTION</a:t>
            </a:r>
            <a:endParaRPr dirty="0"/>
          </a:p>
        </p:txBody>
      </p:sp>
      <p:sp>
        <p:nvSpPr>
          <p:cNvPr id="14687" name="Google Shape;14687;p43"/>
          <p:cNvSpPr txBox="1">
            <a:spLocks noGrp="1"/>
          </p:cNvSpPr>
          <p:nvPr>
            <p:ph type="body" idx="1"/>
          </p:nvPr>
        </p:nvSpPr>
        <p:spPr>
          <a:xfrm>
            <a:off x="466493" y="882725"/>
            <a:ext cx="3505434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we need to: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problem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project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the Acid Dissociation Constant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 descr="A mathematical equation with black text">
            <a:extLst>
              <a:ext uri="{FF2B5EF4-FFF2-40B4-BE49-F238E27FC236}">
                <a16:creationId xmlns:a16="http://schemas.microsoft.com/office/drawing/2014/main" id="{E555CD5D-77B1-8D3D-AF05-275ACC262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7" t="15506" b="19230"/>
          <a:stretch/>
        </p:blipFill>
        <p:spPr>
          <a:xfrm>
            <a:off x="3464719" y="1052286"/>
            <a:ext cx="5287762" cy="1748971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501E1718-5B08-06E9-9FD7-6727A67EAC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820" b="30195"/>
          <a:stretch/>
        </p:blipFill>
        <p:spPr>
          <a:xfrm>
            <a:off x="3871754" y="2830288"/>
            <a:ext cx="4473692" cy="631371"/>
          </a:xfrm>
          <a:prstGeom prst="rect">
            <a:avLst/>
          </a:prstGeom>
        </p:spPr>
      </p:pic>
      <p:pic>
        <p:nvPicPr>
          <p:cNvPr id="7" name="Picture 6" descr="A black text with a plus and a black sign">
            <a:extLst>
              <a:ext uri="{FF2B5EF4-FFF2-40B4-BE49-F238E27FC236}">
                <a16:creationId xmlns:a16="http://schemas.microsoft.com/office/drawing/2014/main" id="{479481F6-9D82-B945-8467-0568B558C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245" y="3526646"/>
            <a:ext cx="4279743" cy="1129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3" name="Google Shape;14993;p49"/>
          <p:cNvSpPr txBox="1">
            <a:spLocks noGrp="1"/>
          </p:cNvSpPr>
          <p:nvPr>
            <p:ph type="title" idx="2"/>
          </p:nvPr>
        </p:nvSpPr>
        <p:spPr>
          <a:xfrm>
            <a:off x="6026090" y="917000"/>
            <a:ext cx="2651700" cy="13899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994" name="Google Shape;14994;p49"/>
          <p:cNvSpPr txBox="1">
            <a:spLocks noGrp="1"/>
          </p:cNvSpPr>
          <p:nvPr>
            <p:ph type="title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DATA COLLECTION</a:t>
            </a:r>
          </a:p>
        </p:txBody>
      </p:sp>
      <p:grpSp>
        <p:nvGrpSpPr>
          <p:cNvPr id="14996" name="Google Shape;14996;p49"/>
          <p:cNvGrpSpPr/>
          <p:nvPr/>
        </p:nvGrpSpPr>
        <p:grpSpPr>
          <a:xfrm rot="10800000">
            <a:off x="6727522" y="2854058"/>
            <a:ext cx="1348335" cy="1071087"/>
            <a:chOff x="343445" y="291733"/>
            <a:chExt cx="1348335" cy="1071087"/>
          </a:xfrm>
        </p:grpSpPr>
        <p:cxnSp>
          <p:nvCxnSpPr>
            <p:cNvPr id="14997" name="Google Shape;14997;p49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98" name="Google Shape;14998;p49"/>
            <p:cNvCxnSpPr>
              <a:stCxn id="14999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000" name="Google Shape;15000;p49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5001" name="Google Shape;15001;p49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2" name="Google Shape;15002;p49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3" name="Google Shape;15003;p49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5004" name="Google Shape;15004;p49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5" name="Google Shape;15005;p49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6" name="Google Shape;15006;p49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4999" name="Google Shape;14999;p49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7" name="Google Shape;15007;p49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08" name="Google Shape;15008;p49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009" name="Google Shape;15009;p49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0" name="Google Shape;15010;p49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11" name="Google Shape;15011;p49"/>
            <p:cNvCxnSpPr>
              <a:stCxn id="15001" idx="0"/>
              <a:endCxn id="15009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012" name="Google Shape;15012;p49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5013" name="Google Shape;15013;p49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4" name="Google Shape;15014;p49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015" name="Google Shape;15015;p49"/>
            <p:cNvCxnSpPr>
              <a:stCxn id="15001" idx="2"/>
              <a:endCxn id="15013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COLLECTION</a:t>
            </a:r>
            <a:endParaRPr dirty="0"/>
          </a:p>
        </p:txBody>
      </p:sp>
      <p:sp>
        <p:nvSpPr>
          <p:cNvPr id="14687" name="Google Shape;14687;p43"/>
          <p:cNvSpPr txBox="1">
            <a:spLocks noGrp="1"/>
          </p:cNvSpPr>
          <p:nvPr>
            <p:ph type="body" idx="1"/>
          </p:nvPr>
        </p:nvSpPr>
        <p:spPr>
          <a:xfrm>
            <a:off x="430772" y="974165"/>
            <a:ext cx="4138648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IUPAC Database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Molecules: SMILES notation was used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pKa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Values: Collected at 20-25°C for consistency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Molecules       Graphs: </a:t>
            </a:r>
          </a:p>
          <a:p>
            <a:pPr marL="825500" lvl="1" indent="-342900">
              <a:buClr>
                <a:schemeClr val="lt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Atoms = Nodes (with attributes)</a:t>
            </a:r>
          </a:p>
          <a:p>
            <a:pPr marL="825500" lvl="1" indent="-342900">
              <a:buClr>
                <a:schemeClr val="lt2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Bonds = </a:t>
            </a:r>
            <a:r>
              <a:rPr lang="en-US" sz="22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Egdes</a:t>
            </a:r>
            <a:r>
              <a:rPr lang="en-US" sz="2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(with attributes)</a:t>
            </a:r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8322BABE-7103-7B3D-B2A5-D6EE95B386EC}"/>
              </a:ext>
            </a:extLst>
          </p:cNvPr>
          <p:cNvSpPr/>
          <p:nvPr/>
        </p:nvSpPr>
        <p:spPr>
          <a:xfrm>
            <a:off x="1927997" y="2782823"/>
            <a:ext cx="328612" cy="192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molecule model with red and white balls">
            <a:extLst>
              <a:ext uri="{FF2B5EF4-FFF2-40B4-BE49-F238E27FC236}">
                <a16:creationId xmlns:a16="http://schemas.microsoft.com/office/drawing/2014/main" id="{EAFE3E10-6A00-2FED-D1B5-581FA9A2F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018"/>
          <a:stretch/>
        </p:blipFill>
        <p:spPr>
          <a:xfrm>
            <a:off x="4717130" y="3141821"/>
            <a:ext cx="3692621" cy="1553244"/>
          </a:xfrm>
          <a:prstGeom prst="rect">
            <a:avLst/>
          </a:prstGeom>
        </p:spPr>
      </p:pic>
      <p:pic>
        <p:nvPicPr>
          <p:cNvPr id="10" name="Picture 9" descr="A diagram of a periodic table&#10;&#10;Description automatically generated">
            <a:extLst>
              <a:ext uri="{FF2B5EF4-FFF2-40B4-BE49-F238E27FC236}">
                <a16:creationId xmlns:a16="http://schemas.microsoft.com/office/drawing/2014/main" id="{884E5AB6-96F5-A446-C8E6-B4F5F364B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117" y="968017"/>
            <a:ext cx="4138648" cy="254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6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4" name="Google Shape;15584;p57"/>
          <p:cNvSpPr txBox="1">
            <a:spLocks noGrp="1"/>
          </p:cNvSpPr>
          <p:nvPr>
            <p:ph type="title"/>
          </p:nvPr>
        </p:nvSpPr>
        <p:spPr>
          <a:xfrm>
            <a:off x="1737375" y="781768"/>
            <a:ext cx="5669400" cy="13716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85" name="Google Shape;15585;p57"/>
          <p:cNvSpPr txBox="1">
            <a:spLocks noGrp="1"/>
          </p:cNvSpPr>
          <p:nvPr>
            <p:ph type="title" idx="2"/>
          </p:nvPr>
        </p:nvSpPr>
        <p:spPr>
          <a:xfrm>
            <a:off x="1737300" y="1794450"/>
            <a:ext cx="5669400" cy="914400"/>
          </a:xfrm>
          <a:prstGeom prst="rect">
            <a:avLst/>
          </a:prstGeom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MODEL TRAINING</a:t>
            </a:r>
          </a:p>
        </p:txBody>
      </p:sp>
      <p:grpSp>
        <p:nvGrpSpPr>
          <p:cNvPr id="15587" name="Google Shape;15587;p57"/>
          <p:cNvGrpSpPr/>
          <p:nvPr/>
        </p:nvGrpSpPr>
        <p:grpSpPr>
          <a:xfrm rot="10800000">
            <a:off x="1090620" y="1272008"/>
            <a:ext cx="1348335" cy="1071087"/>
            <a:chOff x="343445" y="291733"/>
            <a:chExt cx="1348335" cy="1071087"/>
          </a:xfrm>
        </p:grpSpPr>
        <p:cxnSp>
          <p:nvCxnSpPr>
            <p:cNvPr id="15588" name="Google Shape;15588;p57"/>
            <p:cNvCxnSpPr/>
            <p:nvPr/>
          </p:nvCxnSpPr>
          <p:spPr>
            <a:xfrm flipH="1">
              <a:off x="564606" y="847494"/>
              <a:ext cx="477900" cy="99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89" name="Google Shape;15589;p57"/>
            <p:cNvCxnSpPr>
              <a:stCxn id="15590" idx="6"/>
            </p:cNvCxnSpPr>
            <p:nvPr/>
          </p:nvCxnSpPr>
          <p:spPr>
            <a:xfrm flipH="1">
              <a:off x="439918" y="1041721"/>
              <a:ext cx="52200" cy="174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91" name="Google Shape;15591;p57"/>
            <p:cNvGrpSpPr/>
            <p:nvPr/>
          </p:nvGrpSpPr>
          <p:grpSpPr>
            <a:xfrm rot="5400000">
              <a:off x="752644" y="639830"/>
              <a:ext cx="530713" cy="530713"/>
              <a:chOff x="6804422" y="-316297"/>
              <a:chExt cx="252600" cy="252600"/>
            </a:xfrm>
          </p:grpSpPr>
          <p:sp>
            <p:nvSpPr>
              <p:cNvPr id="15592" name="Google Shape;15592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3" name="Google Shape;1559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4" name="Google Shape;15594;p57"/>
            <p:cNvGrpSpPr/>
            <p:nvPr/>
          </p:nvGrpSpPr>
          <p:grpSpPr>
            <a:xfrm rot="5400000">
              <a:off x="343445" y="1149300"/>
              <a:ext cx="192600" cy="192600"/>
              <a:chOff x="7291941" y="112804"/>
              <a:chExt cx="192600" cy="192600"/>
            </a:xfrm>
          </p:grpSpPr>
          <p:sp>
            <p:nvSpPr>
              <p:cNvPr id="15595" name="Google Shape;1559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6" name="Google Shape;1559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7" name="Google Shape;15597;p57"/>
            <p:cNvGrpSpPr/>
            <p:nvPr/>
          </p:nvGrpSpPr>
          <p:grpSpPr>
            <a:xfrm rot="5400000">
              <a:off x="406618" y="826471"/>
              <a:ext cx="259500" cy="259500"/>
              <a:chOff x="6969112" y="-17269"/>
              <a:chExt cx="259500" cy="259500"/>
            </a:xfrm>
          </p:grpSpPr>
          <p:sp>
            <p:nvSpPr>
              <p:cNvPr id="15590" name="Google Shape;15590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8" name="Google Shape;1559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4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9" name="Google Shape;15599;p57"/>
            <p:cNvGrpSpPr/>
            <p:nvPr/>
          </p:nvGrpSpPr>
          <p:grpSpPr>
            <a:xfrm rot="5400000">
              <a:off x="1325788" y="996827"/>
              <a:ext cx="365992" cy="365992"/>
              <a:chOff x="6804422" y="-316297"/>
              <a:chExt cx="252600" cy="252600"/>
            </a:xfrm>
          </p:grpSpPr>
          <p:sp>
            <p:nvSpPr>
              <p:cNvPr id="15600" name="Google Shape;15600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1" name="Google Shape;15601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accent1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2" name="Google Shape;15602;p57"/>
            <p:cNvCxnSpPr>
              <a:stCxn id="15592" idx="0"/>
              <a:endCxn id="15600" idx="4"/>
            </p:cNvCxnSpPr>
            <p:nvPr/>
          </p:nvCxnSpPr>
          <p:spPr>
            <a:xfrm>
              <a:off x="1204569" y="983974"/>
              <a:ext cx="175500" cy="141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03" name="Google Shape;15603;p57"/>
            <p:cNvGrpSpPr/>
            <p:nvPr/>
          </p:nvGrpSpPr>
          <p:grpSpPr>
            <a:xfrm rot="5400000">
              <a:off x="1055529" y="291733"/>
              <a:ext cx="274500" cy="274500"/>
              <a:chOff x="6804422" y="-316297"/>
              <a:chExt cx="252600" cy="252600"/>
            </a:xfrm>
          </p:grpSpPr>
          <p:sp>
            <p:nvSpPr>
              <p:cNvPr id="15604" name="Google Shape;15604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5" name="Google Shape;15605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606" name="Google Shape;15606;p57"/>
            <p:cNvCxnSpPr>
              <a:stCxn id="15592" idx="2"/>
              <a:endCxn id="15604" idx="6"/>
            </p:cNvCxnSpPr>
            <p:nvPr/>
          </p:nvCxnSpPr>
          <p:spPr>
            <a:xfrm rot="10800000" flipH="1">
              <a:off x="1096788" y="525417"/>
              <a:ext cx="55200" cy="19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07" name="Google Shape;15607;p57"/>
          <p:cNvGrpSpPr/>
          <p:nvPr/>
        </p:nvGrpSpPr>
        <p:grpSpPr>
          <a:xfrm rot="9562654" flipH="1">
            <a:off x="7149634" y="3128960"/>
            <a:ext cx="680104" cy="621686"/>
            <a:chOff x="6804422" y="-316297"/>
            <a:chExt cx="680119" cy="621701"/>
          </a:xfrm>
        </p:grpSpPr>
        <p:cxnSp>
          <p:nvCxnSpPr>
            <p:cNvPr id="15608" name="Google Shape;15608;p57"/>
            <p:cNvCxnSpPr>
              <a:stCxn id="15609" idx="5"/>
            </p:cNvCxnSpPr>
            <p:nvPr/>
          </p:nvCxnSpPr>
          <p:spPr>
            <a:xfrm rot="-1243013">
              <a:off x="7003479" y="-116461"/>
              <a:ext cx="50035" cy="21664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0" name="Google Shape;15610;p57"/>
            <p:cNvCxnSpPr>
              <a:stCxn id="15611" idx="6"/>
            </p:cNvCxnSpPr>
            <p:nvPr/>
          </p:nvCxnSpPr>
          <p:spPr>
            <a:xfrm rot="-1236695">
              <a:off x="7199075" y="127722"/>
              <a:ext cx="144874" cy="11021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612" name="Google Shape;15612;p57"/>
            <p:cNvGrpSpPr/>
            <p:nvPr/>
          </p:nvGrpSpPr>
          <p:grpSpPr>
            <a:xfrm>
              <a:off x="6804422" y="-316297"/>
              <a:ext cx="252600" cy="252600"/>
              <a:chOff x="6804422" y="-316297"/>
              <a:chExt cx="252600" cy="252600"/>
            </a:xfrm>
          </p:grpSpPr>
          <p:sp>
            <p:nvSpPr>
              <p:cNvPr id="15609" name="Google Shape;15609;p57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3" name="Google Shape;15613;p57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4" name="Google Shape;15614;p57"/>
            <p:cNvGrpSpPr/>
            <p:nvPr/>
          </p:nvGrpSpPr>
          <p:grpSpPr>
            <a:xfrm>
              <a:off x="7291941" y="112804"/>
              <a:ext cx="192600" cy="192600"/>
              <a:chOff x="7291941" y="112804"/>
              <a:chExt cx="192600" cy="192600"/>
            </a:xfrm>
          </p:grpSpPr>
          <p:sp>
            <p:nvSpPr>
              <p:cNvPr id="15615" name="Google Shape;15615;p57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6" name="Google Shape;15616;p57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7" name="Google Shape;15617;p57"/>
            <p:cNvGrpSpPr/>
            <p:nvPr/>
          </p:nvGrpSpPr>
          <p:grpSpPr>
            <a:xfrm>
              <a:off x="6969112" y="-17269"/>
              <a:ext cx="259500" cy="259500"/>
              <a:chOff x="6969112" y="-17269"/>
              <a:chExt cx="259500" cy="259500"/>
            </a:xfrm>
          </p:grpSpPr>
          <p:sp>
            <p:nvSpPr>
              <p:cNvPr id="15611" name="Google Shape;15611;p57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8" name="Google Shape;15618;p57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14687;p43">
            <a:extLst>
              <a:ext uri="{FF2B5EF4-FFF2-40B4-BE49-F238E27FC236}">
                <a16:creationId xmlns:a16="http://schemas.microsoft.com/office/drawing/2014/main" id="{67A33E00-B526-72E9-E66B-260041BE32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989" y="1067036"/>
            <a:ext cx="8262125" cy="3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91425" anchor="ctr" anchorCtr="0">
            <a:noAutofit/>
          </a:bodyPr>
          <a:lstStyle/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 Preparing molecular data for neural network use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 </a:t>
            </a:r>
          </a:p>
          <a:p>
            <a:pPr marL="825500" lvl="1" indent="-342900">
              <a:buClr>
                <a:schemeClr val="accent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70% for training</a:t>
            </a:r>
          </a:p>
          <a:p>
            <a:pPr marL="825500" lvl="1" indent="-342900">
              <a:buClr>
                <a:schemeClr val="accent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15% for validation</a:t>
            </a:r>
          </a:p>
          <a:p>
            <a:pPr marL="825500" lvl="1" indent="-342900">
              <a:buClr>
                <a:schemeClr val="accent1"/>
              </a:buClr>
              <a:buSzPts val="14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15% for testing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naheim"/>
              <a:buChar char="●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neural network contains: 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Layer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 Layer (Graph Convolutional Networks)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Normalization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  <a:p>
            <a:pPr marL="825500" lvl="1" indent="-342900">
              <a:buClr>
                <a:schemeClr val="accent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Mean Pooling</a:t>
            </a:r>
          </a:p>
        </p:txBody>
      </p:sp>
    </p:spTree>
    <p:extLst>
      <p:ext uri="{BB962C8B-B14F-4D97-AF65-F5344CB8AC3E}">
        <p14:creationId xmlns:p14="http://schemas.microsoft.com/office/powerpoint/2010/main" val="323983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">
            <a:extLst>
              <a:ext uri="{FF2B5EF4-FFF2-40B4-BE49-F238E27FC236}">
                <a16:creationId xmlns:a16="http://schemas.microsoft.com/office/drawing/2014/main" id="{5DB8C373-7ED1-B3E2-78ED-BB3BEB532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19" y="1478756"/>
            <a:ext cx="8425780" cy="2636375"/>
          </a:xfrm>
          <a:prstGeom prst="rect">
            <a:avLst/>
          </a:prstGeom>
        </p:spPr>
      </p:pic>
      <p:sp>
        <p:nvSpPr>
          <p:cNvPr id="14686" name="Google Shape;14686;p43"/>
          <p:cNvSpPr txBox="1">
            <a:spLocks noGrp="1"/>
          </p:cNvSpPr>
          <p:nvPr>
            <p:ph type="title"/>
          </p:nvPr>
        </p:nvSpPr>
        <p:spPr>
          <a:xfrm>
            <a:off x="334175" y="291775"/>
            <a:ext cx="8475600" cy="657900"/>
          </a:xfrm>
          <a:prstGeom prst="rect">
            <a:avLst/>
          </a:prstGeom>
        </p:spPr>
        <p:txBody>
          <a:bodyPr spcFirstLastPara="1" wrap="square" lIns="365750" tIns="13715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TRAINING</a:t>
            </a:r>
            <a:endParaRPr dirty="0"/>
          </a:p>
        </p:txBody>
      </p:sp>
      <p:grpSp>
        <p:nvGrpSpPr>
          <p:cNvPr id="14689" name="Google Shape;14689;p43"/>
          <p:cNvGrpSpPr/>
          <p:nvPr/>
        </p:nvGrpSpPr>
        <p:grpSpPr>
          <a:xfrm>
            <a:off x="104720" y="357140"/>
            <a:ext cx="470274" cy="548630"/>
            <a:chOff x="9873" y="1240062"/>
            <a:chExt cx="545434" cy="640998"/>
          </a:xfrm>
        </p:grpSpPr>
        <p:cxnSp>
          <p:nvCxnSpPr>
            <p:cNvPr id="14690" name="Google Shape;14690;p43"/>
            <p:cNvCxnSpPr>
              <a:stCxn id="14691" idx="6"/>
              <a:endCxn id="14692" idx="1"/>
            </p:cNvCxnSpPr>
            <p:nvPr/>
          </p:nvCxnSpPr>
          <p:spPr>
            <a:xfrm rot="10800000">
              <a:off x="204158" y="1404420"/>
              <a:ext cx="135900" cy="103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693" name="Google Shape;14693;p43"/>
            <p:cNvGrpSpPr/>
            <p:nvPr/>
          </p:nvGrpSpPr>
          <p:grpSpPr>
            <a:xfrm rot="10800000">
              <a:off x="9873" y="1628460"/>
              <a:ext cx="252600" cy="252600"/>
              <a:chOff x="6804422" y="-316297"/>
              <a:chExt cx="252600" cy="252600"/>
            </a:xfrm>
          </p:grpSpPr>
          <p:sp>
            <p:nvSpPr>
              <p:cNvPr id="14694" name="Google Shape;14694;p43"/>
              <p:cNvSpPr/>
              <p:nvPr/>
            </p:nvSpPr>
            <p:spPr>
              <a:xfrm rot="1373652">
                <a:off x="6834328" y="-286390"/>
                <a:ext cx="192787" cy="192787"/>
              </a:xfrm>
              <a:prstGeom prst="ellipse">
                <a:avLst/>
              </a:pr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5" name="Google Shape;14695;p43"/>
              <p:cNvSpPr/>
              <p:nvPr/>
            </p:nvSpPr>
            <p:spPr>
              <a:xfrm rot="2758097" flipH="1">
                <a:off x="6891981" y="-273424"/>
                <a:ext cx="48653" cy="7170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6" name="Google Shape;14696;p43"/>
            <p:cNvGrpSpPr/>
            <p:nvPr/>
          </p:nvGrpSpPr>
          <p:grpSpPr>
            <a:xfrm rot="10800000">
              <a:off x="39879" y="1240062"/>
              <a:ext cx="192600" cy="192600"/>
              <a:chOff x="7291941" y="112804"/>
              <a:chExt cx="192600" cy="192600"/>
            </a:xfrm>
          </p:grpSpPr>
          <p:sp>
            <p:nvSpPr>
              <p:cNvPr id="14692" name="Google Shape;14692;p43"/>
              <p:cNvSpPr/>
              <p:nvPr/>
            </p:nvSpPr>
            <p:spPr>
              <a:xfrm>
                <a:off x="7291941" y="112804"/>
                <a:ext cx="192600" cy="192600"/>
              </a:xfrm>
              <a:prstGeom prst="ellipse">
                <a:avLst/>
              </a:pr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7" name="Google Shape;14697;p43"/>
              <p:cNvSpPr/>
              <p:nvPr/>
            </p:nvSpPr>
            <p:spPr>
              <a:xfrm rot="-10113112" flipH="1">
                <a:off x="7402007" y="19790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98" name="Google Shape;14698;p43"/>
            <p:cNvGrpSpPr/>
            <p:nvPr/>
          </p:nvGrpSpPr>
          <p:grpSpPr>
            <a:xfrm rot="10800000">
              <a:off x="295808" y="1422120"/>
              <a:ext cx="259500" cy="259500"/>
              <a:chOff x="6969112" y="-17269"/>
              <a:chExt cx="259500" cy="259500"/>
            </a:xfrm>
          </p:grpSpPr>
          <p:sp>
            <p:nvSpPr>
              <p:cNvPr id="14691" name="Google Shape;14691;p43"/>
              <p:cNvSpPr/>
              <p:nvPr/>
            </p:nvSpPr>
            <p:spPr>
              <a:xfrm rot="1641813">
                <a:off x="7002590" y="16208"/>
                <a:ext cx="192544" cy="192544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9" name="Google Shape;14699;p43"/>
              <p:cNvSpPr/>
              <p:nvPr/>
            </p:nvSpPr>
            <p:spPr>
              <a:xfrm rot="-10113112" flipH="1">
                <a:off x="7106007" y="104550"/>
                <a:ext cx="48655" cy="71707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868" fill="none" extrusionOk="0">
                    <a:moveTo>
                      <a:pt x="1547" y="2868"/>
                    </a:moveTo>
                    <a:cubicBezTo>
                      <a:pt x="1946" y="1597"/>
                      <a:pt x="1345" y="424"/>
                      <a:pt x="1" y="0"/>
                    </a:cubicBezTo>
                  </a:path>
                </a:pathLst>
              </a:custGeom>
              <a:noFill/>
              <a:ln w="182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00" name="Google Shape;14700;p43"/>
            <p:cNvCxnSpPr>
              <a:stCxn id="14694" idx="3"/>
              <a:endCxn id="14691" idx="7"/>
            </p:cNvCxnSpPr>
            <p:nvPr/>
          </p:nvCxnSpPr>
          <p:spPr>
            <a:xfrm rot="10800000" flipH="1">
              <a:off x="225481" y="1581086"/>
              <a:ext cx="108300" cy="137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82636590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High School - 10th Grade: Atoms and the Periodic Table by Slidesgo">
  <a:themeElements>
    <a:clrScheme name="Simple Light">
      <a:dk1>
        <a:srgbClr val="000000"/>
      </a:dk1>
      <a:lt1>
        <a:srgbClr val="CBDDEF"/>
      </a:lt1>
      <a:dk2>
        <a:srgbClr val="FFB000"/>
      </a:dk2>
      <a:lt2>
        <a:srgbClr val="47B8EA"/>
      </a:lt2>
      <a:accent1>
        <a:srgbClr val="3394BE"/>
      </a:accent1>
      <a:accent2>
        <a:srgbClr val="00965F"/>
      </a:accent2>
      <a:accent3>
        <a:srgbClr val="FDDF78"/>
      </a:accent3>
      <a:accent4>
        <a:srgbClr val="BE33BA"/>
      </a:accent4>
      <a:accent5>
        <a:srgbClr val="7DDBAE"/>
      </a:accent5>
      <a:accent6>
        <a:srgbClr val="FF657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320</Words>
  <Application>Microsoft Office PowerPoint</Application>
  <PresentationFormat>On-screen Show (16:9)</PresentationFormat>
  <Paragraphs>69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Abel</vt:lpstr>
      <vt:lpstr>Arial</vt:lpstr>
      <vt:lpstr>Anaheim</vt:lpstr>
      <vt:lpstr>Wingdings</vt:lpstr>
      <vt:lpstr>Times New Roman</vt:lpstr>
      <vt:lpstr>Hammersmith One</vt:lpstr>
      <vt:lpstr>Courier New</vt:lpstr>
      <vt:lpstr>Open Sans</vt:lpstr>
      <vt:lpstr>Science Subject for High School - 10th Grade: Atoms and the Periodic Table by Slidesgo</vt:lpstr>
      <vt:lpstr>Predictor of Acid Dissociation Constants</vt:lpstr>
      <vt:lpstr>01</vt:lpstr>
      <vt:lpstr>01</vt:lpstr>
      <vt:lpstr>INTRODUCTION</vt:lpstr>
      <vt:lpstr>02</vt:lpstr>
      <vt:lpstr>DATA COLLECTION</vt:lpstr>
      <vt:lpstr>03</vt:lpstr>
      <vt:lpstr>MODEL TRAINING</vt:lpstr>
      <vt:lpstr>MODEL TRAINING</vt:lpstr>
      <vt:lpstr>04</vt:lpstr>
      <vt:lpstr>RESULTS</vt:lpstr>
      <vt:lpstr>RESULTS AND PERSPECTIVES</vt:lpstr>
      <vt:lpstr>THE CONCEPT OF THE EXPERIMENTAL SETUP</vt:lpstr>
      <vt:lpstr>Predictor of First Acid Dissociation Constants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Predictor First Acid Dissociation Constants Presentation</dc:title>
  <cp:lastModifiedBy>Cristian Crișan</cp:lastModifiedBy>
  <cp:revision>68</cp:revision>
  <dcterms:modified xsi:type="dcterms:W3CDTF">2024-12-18T01:21:07Z</dcterms:modified>
</cp:coreProperties>
</file>