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F6CA-1548-4E28-B18B-D1CAD608CCB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092-BC88-4B26-AEDB-79051C4F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43A-5040-4A0F-8D84-0FC0F245E801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9E4-3DD1-464F-93A6-59DFEC0D0F75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D32-120E-4BCC-908A-CDE1B485FF4E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761-EF14-42D9-BC44-827E09E0080B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B9E-01B3-48AA-BFA7-5BA9054452FF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B8C-6009-4333-A1B9-2CC10F4116F7}" type="datetime1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28C-35CA-429B-A9F4-6CE1E0C03942}" type="datetime1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781-AC42-4ACC-AAA4-F0086B83E95D}" type="datetime1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B8C3-C3C2-4504-B694-73D8FBF60FC3}" type="datetime1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B9689-B8D3-484B-8B97-DC2B965AC679}" type="datetime1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ACE-BB94-4502-9F48-13D79D12BBBB}" type="datetime1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D936F-619A-425C-BD01-F09E4E03B05F}" type="datetime1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</a:t>
            </a:r>
            <a:br>
              <a:rPr lang="en-US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Central Processing Unit (CPU)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CPU is often called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brain of the computer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Receives program instructions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Performs arithmetic and logical operations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Controls other computer components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Consists of millions of transistors on a single microchip that plug into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motherboard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Speed of CPU is measured in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gigahertz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(GHz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Internal Memory (RAM and 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read-only memory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Contains instructions used by computer during startup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Cannot be altered by computer user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random-access memory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 “scratch pad” for user as he or she works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Can be read from and written to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RAM is measured in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megabytes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(MB) 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gigabytes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(GB)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Basic Units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(0 or 1)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normally consists of 8 bits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Is the storage for one character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aseline="30000" dirty="0">
                <a:solidFill>
                  <a:schemeClr val="accent1">
                    <a:lumMod val="75000"/>
                  </a:schemeClr>
                </a:solidFill>
              </a:rPr>
              <a:t>10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bytes =1024 bytes = 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kilobyte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KB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1024 KB = 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megabyte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1024 MB = 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gigabyte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Many people approximate in steps of 1000, not 1024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Example: a 20KB file actually has 20,480 bytes, not 20,000 bytes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Mass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Magnetic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Hard disks are always internal but external hard disks may be added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suppllemental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storage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Optical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CDs and DVDs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Solid-state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Flash drives plug into a USB port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Computing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Delivers computer services over the Internet with a host that provides service:</a:t>
            </a:r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Infrastructure (hardware, servers, networking)</a:t>
            </a:r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Platform (rent hardware, operating systems, storage, networking capacity)</a:t>
            </a:r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(use software applications for a fee)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rgbClr val="E96E09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06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Input and 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Keyboard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Mouse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digital pen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Modem 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wireless Internet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connection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touch screen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joy sticks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Voice command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…and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Monitor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Printer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Speakers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modem 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wireless Internet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connection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…and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more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0.3 Software and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enhances productivity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solves problems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supplies information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provides entertainment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examples: word processors, database managers, spreadsheets, photo editors,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browsers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Software: The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Operating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controls and maintains hardware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communicates with user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manages and communicates with applications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examples: Windows, DOS, Linux, UNIX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Programming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Scripting Languages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Languages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Consists only of sequences of 0s and 1s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pPr lvl="1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0110110111110111     0000000100000000     0000000100000000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Assembly Languages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symbolic representation of machine language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ADD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A,B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High-level Languages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contains English words and phrases and algebraic expressions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examples of high level languages:</a:t>
            </a:r>
          </a:p>
          <a:p>
            <a:pPr lvl="4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C++		Objective C</a:t>
            </a:r>
          </a:p>
          <a:p>
            <a:pPr lvl="4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COBOL		Java</a:t>
            </a:r>
          </a:p>
          <a:p>
            <a:pPr lvl="4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JavaScript		Visual Basic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Scripting Languages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Interpreted, not compiles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Client-side (such as JavaScript)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Server-side (such as PHP or ASP)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Writing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write a program in a high-level language, you need: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appropriate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editor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type and edit program statements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debugger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help find errors in program code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interpreter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translate the program into machine language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Programming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1705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All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programming languages use basic programming logic. 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you understand this logic, it will be much easier to learn any specific language.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0.1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Brief History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What is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 mechanical or electronic device</a:t>
            </a:r>
          </a:p>
          <a:p>
            <a:pPr lvl="4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Stores, retrieves, manipulates large amounts of information at high speed, with great accuracy</a:t>
            </a:r>
          </a:p>
          <a:p>
            <a:pPr lvl="4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Does not need human intervention</a:t>
            </a:r>
          </a:p>
          <a:p>
            <a:pPr lvl="4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Carries out instructions from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</a:t>
            </a:r>
          </a:p>
          <a:p>
            <a:pPr lvl="2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Mid-1800’s: Charles Babbage built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Analytical Engine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made from axles and gears that could store and process 40 digit numbers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assisted by Ada Byron who has a major programming language named after her (RAPTOR built on Ada)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1940: Howard Aitken at Harvard, with John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Atanasoff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Clifford Berry at Iowa State U. created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Mark 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an electronic computer. 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could not act on intermediate results.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1945: John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Mauchly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Presper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Eckert at U. Pennsylvania built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ENIAC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(Electronic Numerical Integrator and Calculator)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weighed 33 tons, 17,000 vacuum tubes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performed up to 5000 additions per second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0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9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ENIAC: the computer of the 1940’s!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pic>
        <p:nvPicPr>
          <p:cNvPr id="5" name="Content Placeholder 4" descr="fig00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27" y="1846263"/>
            <a:ext cx="49526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Early Computers: 1940’s – 1950’s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834"/>
            <a:ext cx="10058400" cy="401826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1945 – 1950’s: First generation computers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vacuum tubes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to do internal switching needed for computations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1955: about 300 computers in the world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based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on vacuum tubes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Late 1950s: invention of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transistor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was one of most important inventions of 20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Century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computers based on the transistor are the first solid-state computers 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climate-controlled environment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Personal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1970s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The personal computer becomes available with invention of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microchip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1974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The microchip, along with the invention of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microprocessor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led to creation of first personal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Bill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Gates and Paul Allen founded Microsoft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Stephen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Wozniak and Steven Jobs founded Apple Computer, Inc.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89" y="99631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Computers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Supercomputers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are very powerful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specialized and are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massive computing problems by big corporations and government departments</a:t>
            </a:r>
          </a:p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Mainframes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are in use at large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corporations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Desktop computers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Laptops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s:  computers that use the Microsoft Windows operating system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compete with PCs in the personal computer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market.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Smart phones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the power of a computer combined with the lure of a cell phone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Tablets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all the features most users want in a computer combined with portability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Internet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– a world-wide collection of networks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2 or more linked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computers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ots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of the Internet: 1960’s, U.S. Defense Department project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electronic mail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WWW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World Wide Web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originated 1989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vast collection of linked documents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pages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Web2.0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Social Networking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consists of Web applications that facilitate information sharing, user-centered design, and collaboration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0.2 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Components of a computer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Central Processing Unit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(CPU)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Internal memory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RAM (Random Access Memory)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ROM (Read Only Memory)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Mass storage devices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Magnetic, optical,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solid-state and the Cloud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system unit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houses the CPU, internal memory, and most mass storage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 devices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such as keyboard and mouse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 devices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such as monitor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printer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1147</Words>
  <Application>Microsoft Office PowerPoint</Application>
  <PresentationFormat>Widescreen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Wingdings</vt:lpstr>
      <vt:lpstr>Retrospect</vt:lpstr>
      <vt:lpstr>Chapter 0 Introduction </vt:lpstr>
      <vt:lpstr>0.1 A Brief History of Computers</vt:lpstr>
      <vt:lpstr>The Pioneers</vt:lpstr>
      <vt:lpstr>ENIAC: the computer of the 1940’s!</vt:lpstr>
      <vt:lpstr>Early Computers: 1940’s – 1950’s</vt:lpstr>
      <vt:lpstr>The Personal Computer</vt:lpstr>
      <vt:lpstr>Computers Today</vt:lpstr>
      <vt:lpstr>The Internet</vt:lpstr>
      <vt:lpstr>0.2 Computer Basics</vt:lpstr>
      <vt:lpstr>Central Processing Unit (CPU)</vt:lpstr>
      <vt:lpstr>Internal Memory (RAM and ROM)</vt:lpstr>
      <vt:lpstr>Basic Units of Memory</vt:lpstr>
      <vt:lpstr>Mass Storage Devices</vt:lpstr>
      <vt:lpstr>Input and Output Devices</vt:lpstr>
      <vt:lpstr>0.3 Software and Programming Languages</vt:lpstr>
      <vt:lpstr>Programming and Scripting Languages</vt:lpstr>
      <vt:lpstr>Writing Programs</vt:lpstr>
      <vt:lpstr>Programming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Introduction</dc:title>
  <dc:creator>Lizard</dc:creator>
  <cp:lastModifiedBy>Lizard</cp:lastModifiedBy>
  <cp:revision>7</cp:revision>
  <dcterms:created xsi:type="dcterms:W3CDTF">2013-08-15T13:50:50Z</dcterms:created>
  <dcterms:modified xsi:type="dcterms:W3CDTF">2013-08-15T14:44:31Z</dcterms:modified>
</cp:coreProperties>
</file>