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72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3/28/2017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DWD 278 – Dynamic Web 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ASP.NET MVC 5 and Advanced C#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boring stuff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Who am I?</a:t>
            </a:r>
          </a:p>
          <a:p>
            <a:r>
              <a:rPr lang="en-US"/>
              <a:t>Enjoy my reading of the syllabus to everyone</a:t>
            </a:r>
          </a:p>
          <a:p>
            <a:r>
              <a:rPr lang="en-US"/>
              <a:t>Who are you all?</a:t>
            </a:r>
          </a:p>
          <a:p>
            <a:r>
              <a:rPr lang="en-US"/>
              <a:t>Got Git?</a:t>
            </a:r>
          </a:p>
          <a:p>
            <a:r>
              <a:rPr lang="en-US"/>
              <a:t>OneDrive</a:t>
            </a:r>
          </a:p>
          <a:p>
            <a:pPr lvl="1"/>
            <a:r>
              <a:rPr lang="en-US"/>
              <a:t>Setup for turning in assignments</a:t>
            </a:r>
          </a:p>
          <a:p>
            <a:pPr lvl="1"/>
            <a:r>
              <a:rPr lang="en-US"/>
              <a:t>Show off location for class materials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 stuff</a:t>
            </a:r>
            <a:br>
              <a:rPr lang="en-US"/>
            </a:br>
            <a:r>
              <a:rPr lang="en-US" sz="2000"/>
              <a:t>(ok, the slightly less boring stuff)</a:t>
            </a:r>
            <a:r>
              <a:rPr lang="en-US"/>
              <a:t>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What are we going to do in this class?</a:t>
            </a:r>
          </a:p>
          <a:p>
            <a:pPr lvl="1"/>
            <a:r>
              <a:rPr lang="en-US"/>
              <a:t>Class project!</a:t>
            </a:r>
          </a:p>
          <a:p>
            <a:pPr lvl="1"/>
            <a:r>
              <a:rPr lang="en-US"/>
              <a:t>Code katas</a:t>
            </a:r>
          </a:p>
          <a:p>
            <a:pPr lvl="1"/>
            <a:r>
              <a:rPr lang="en-US"/>
              <a:t>Complete working copy of a sample/reference website</a:t>
            </a:r>
          </a:p>
          <a:p>
            <a:pPr lvl="1"/>
            <a:r>
              <a:rPr lang="en-US"/>
              <a:t>Have code to show for employers and for portfolio course</a:t>
            </a:r>
          </a:p>
          <a:p>
            <a:pPr lvl="1"/>
            <a:r>
              <a:rPr lang="en-US"/>
              <a:t>Suggestions? (Now or later.  Any time, really.)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is: Class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small website that will do the following</a:t>
            </a:r>
          </a:p>
          <a:p>
            <a:pPr lvl="1"/>
            <a:r>
              <a:rPr lang="en-US"/>
              <a:t>Utilize OAuth2 for login/authentication</a:t>
            </a:r>
          </a:p>
          <a:p>
            <a:pPr lvl="1"/>
            <a:r>
              <a:rPr lang="en-US"/>
              <a:t>Call an external </a:t>
            </a:r>
            <a:r>
              <a:rPr lang="en-US" err="1"/>
              <a:t>WebAPI</a:t>
            </a:r>
            <a:r>
              <a:rPr lang="en-US"/>
              <a:t> and display some information</a:t>
            </a:r>
          </a:p>
          <a:p>
            <a:pPr lvl="1"/>
            <a:r>
              <a:rPr lang="en-US"/>
              <a:t>Expose some </a:t>
            </a:r>
            <a:r>
              <a:rPr lang="en-US" err="1"/>
              <a:t>WebAPI</a:t>
            </a:r>
            <a:r>
              <a:rPr lang="en-US"/>
              <a:t> endpoints </a:t>
            </a:r>
          </a:p>
          <a:p>
            <a:pPr lvl="1"/>
            <a:r>
              <a:rPr lang="en-US"/>
              <a:t>Integrate with a database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7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is: Code Katas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2" y="4061025"/>
            <a:ext cx="9144000" cy="2492175"/>
          </a:xfrm>
        </p:spPr>
        <p:txBody>
          <a:bodyPr>
            <a:normAutofit fontScale="92500"/>
          </a:bodyPr>
          <a:lstStyle/>
          <a:p>
            <a:r>
              <a:rPr lang="en-US"/>
              <a:t>Small puzzle/riddle/prompt to write code</a:t>
            </a:r>
          </a:p>
          <a:p>
            <a:pPr lvl="1"/>
            <a:r>
              <a:rPr lang="en-US"/>
              <a:t>One of the hardest things about being a developer can be deciding what to make</a:t>
            </a:r>
          </a:p>
          <a:p>
            <a:pPr lvl="1"/>
            <a:r>
              <a:rPr lang="en-US"/>
              <a:t>These remove the need to find or produce problems that you can make a solution for</a:t>
            </a:r>
          </a:p>
          <a:p>
            <a:pPr lvl="1"/>
            <a:r>
              <a:rPr lang="en-US"/>
              <a:t>Many companies use some form of this for interviews</a:t>
            </a:r>
          </a:p>
          <a:p>
            <a:r>
              <a:rPr lang="en-US"/>
              <a:t>Helps introduce/reinforce basic code skills</a:t>
            </a:r>
          </a:p>
          <a:p>
            <a:r>
              <a:rPr lang="en-US"/>
              <a:t>Improves/strengthens problem solving/analytic skills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Double Brace 1"/>
          <p:cNvSpPr/>
          <p:nvPr/>
        </p:nvSpPr>
        <p:spPr>
          <a:xfrm>
            <a:off x="1446212" y="1752599"/>
            <a:ext cx="9067800" cy="1927425"/>
          </a:xfrm>
          <a:prstGeom prst="bracePair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41512" y="1676400"/>
            <a:ext cx="8077200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/>
              <a:t>Code kata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/>
              <a:t>A code kata is an exercise in programming which helps a programmer </a:t>
            </a:r>
          </a:p>
          <a:p>
            <a:pPr>
              <a:lnSpc>
                <a:spcPct val="90000"/>
              </a:lnSpc>
            </a:pPr>
            <a:r>
              <a:rPr lang="en-US"/>
              <a:t>hone their skills through practice and repetition.  The term was probably first coined by Dave Thomas,  co-author of the book The Pragmatic Programmer, </a:t>
            </a:r>
          </a:p>
          <a:p>
            <a:pPr>
              <a:lnSpc>
                <a:spcPct val="90000"/>
              </a:lnSpc>
            </a:pPr>
            <a:r>
              <a:rPr lang="en-US"/>
              <a:t>in a bow to the Japanese concept of kata in the martial arts. As of October 2011, Dave Thomas has published 21 different katas</a:t>
            </a:r>
          </a:p>
        </p:txBody>
      </p:sp>
    </p:spTree>
    <p:extLst>
      <p:ext uri="{BB962C8B-B14F-4D97-AF65-F5344CB8AC3E}">
        <p14:creationId xmlns:p14="http://schemas.microsoft.com/office/powerpoint/2010/main" val="865345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is: Complete reference website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You have a great book!</a:t>
            </a:r>
          </a:p>
          <a:p>
            <a:r>
              <a:rPr lang="en-US"/>
              <a:t>There is a lot of code!</a:t>
            </a:r>
          </a:p>
          <a:p>
            <a:r>
              <a:rPr lang="en-US"/>
              <a:t>This code is scattered everywhere but can be in one convenient place</a:t>
            </a:r>
          </a:p>
          <a:p>
            <a:r>
              <a:rPr lang="en-US"/>
              <a:t>Everyone needs a good reference point</a:t>
            </a:r>
          </a:p>
          <a:p>
            <a:pPr lvl="1"/>
            <a:r>
              <a:rPr lang="en-US"/>
              <a:t>Including me</a:t>
            </a:r>
          </a:p>
          <a:p>
            <a:pPr lvl="1"/>
            <a:r>
              <a:rPr lang="en-US"/>
              <a:t>How or what, you might ask?</a:t>
            </a:r>
          </a:p>
        </p:txBody>
      </p:sp>
    </p:spTree>
    <p:extLst>
      <p:ext uri="{BB962C8B-B14F-4D97-AF65-F5344CB8AC3E}">
        <p14:creationId xmlns:p14="http://schemas.microsoft.com/office/powerpoint/2010/main" val="218768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is: Project/personal portfolio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Last course is a project portfolio to show off to the school and potential employers</a:t>
            </a:r>
          </a:p>
          <a:p>
            <a:r>
              <a:rPr lang="en-US"/>
              <a:t>Personal portfolio is a great way to show off what you know</a:t>
            </a:r>
          </a:p>
          <a:p>
            <a:pPr lvl="1"/>
            <a:r>
              <a:rPr lang="en-US"/>
              <a:t>Many companies are expecting younger/junior level candidates to have this</a:t>
            </a:r>
          </a:p>
          <a:p>
            <a:pPr lvl="1"/>
            <a:r>
              <a:rPr lang="en-US"/>
              <a:t>GitHub is the most common place to find these</a:t>
            </a:r>
          </a:p>
          <a:p>
            <a:r>
              <a:rPr lang="en-US"/>
              <a:t>Any work you do has potential</a:t>
            </a:r>
          </a:p>
          <a:p>
            <a:pPr lvl="1"/>
            <a:r>
              <a:rPr lang="en-US"/>
              <a:t>Small projects that do little or are never finished can still be good</a:t>
            </a:r>
          </a:p>
          <a:p>
            <a:pPr lvl="1"/>
            <a:r>
              <a:rPr lang="en-US"/>
              <a:t>Idea is that you are showing off ideas/skills</a:t>
            </a:r>
          </a:p>
          <a:p>
            <a:pPr lvl="2"/>
            <a:r>
              <a:rPr lang="en-US"/>
              <a:t>Be careful not just make 100 ‘Hello World’ apps and expect anyone to care</a:t>
            </a:r>
          </a:p>
        </p:txBody>
      </p:sp>
    </p:spTree>
    <p:extLst>
      <p:ext uri="{BB962C8B-B14F-4D97-AF65-F5344CB8AC3E}">
        <p14:creationId xmlns:p14="http://schemas.microsoft.com/office/powerpoint/2010/main" val="47666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609600"/>
            <a:ext cx="5324476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5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Chalkboard 16x9</vt:lpstr>
      <vt:lpstr>DWD 278 – Dynamic Web V</vt:lpstr>
      <vt:lpstr>The boring stuff </vt:lpstr>
      <vt:lpstr>The fun stuff (ok, the slightly less boring stuff) </vt:lpstr>
      <vt:lpstr>What is: Class Project</vt:lpstr>
      <vt:lpstr>What is: Code Katas</vt:lpstr>
      <vt:lpstr>What is: Complete reference website</vt:lpstr>
      <vt:lpstr>What is: Project/personal portfolio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DWD 278 – Dynamic Web V</dc:title>
  <cp:revision>1</cp:revision>
  <dcterms:modified xsi:type="dcterms:W3CDTF">2017-03-28T21:30:34Z</dcterms:modified>
</cp:coreProperties>
</file>