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71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72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599" autoAdjust="0"/>
  </p:normalViewPr>
  <p:slideViewPr>
    <p:cSldViewPr>
      <p:cViewPr>
        <p:scale>
          <a:sx n="72" d="100"/>
          <a:sy n="72" d="100"/>
        </p:scale>
        <p:origin x="67" y="28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3/26/2017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3/26/2017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3/26/2017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3/26/2017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3/26/2017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3/26/2017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3/26/2017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3/26/2017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WROX–Pro ASP.NET MVC 5</a:t>
            </a:r>
            <a:br>
              <a:rPr lang="en-US" dirty="0"/>
            </a:br>
            <a:r>
              <a:rPr lang="en-US" dirty="0"/>
              <a:t>Chapter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should see now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012" y="0"/>
            <a:ext cx="2756814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12" y="1599000"/>
            <a:ext cx="4728882" cy="51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6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be aware of as you start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controller’s class name ends with Controller: </a:t>
            </a:r>
            <a:r>
              <a:rPr lang="en-US" dirty="0" err="1"/>
              <a:t>ProductionController</a:t>
            </a:r>
            <a:r>
              <a:rPr lang="en-US" dirty="0"/>
              <a:t>, </a:t>
            </a:r>
            <a:r>
              <a:rPr lang="en-US" dirty="0" err="1"/>
              <a:t>HomeController</a:t>
            </a:r>
            <a:r>
              <a:rPr lang="en-US" dirty="0"/>
              <a:t>, and so on, and lives in the Controllers directory</a:t>
            </a:r>
          </a:p>
          <a:p>
            <a:r>
              <a:rPr lang="en-US" dirty="0"/>
              <a:t>There is a single Views directory for all the views of your application</a:t>
            </a:r>
          </a:p>
          <a:p>
            <a:r>
              <a:rPr lang="en-US" dirty="0"/>
              <a:t>Views that controllers use live in a subdirectory of the Views main directory and are named according to the controller name (minus the ‘Controller’ suffix). For example, the views for the </a:t>
            </a:r>
            <a:r>
              <a:rPr lang="en-US" dirty="0" err="1"/>
              <a:t>ProductController</a:t>
            </a:r>
            <a:r>
              <a:rPr lang="en-US" dirty="0"/>
              <a:t> discussed earlier would live /Views/Product/.</a:t>
            </a:r>
          </a:p>
        </p:txBody>
      </p:sp>
    </p:spTree>
    <p:extLst>
      <p:ext uri="{BB962C8B-B14F-4D97-AF65-F5344CB8AC3E}">
        <p14:creationId xmlns:p14="http://schemas.microsoft.com/office/powerpoint/2010/main" val="220677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ny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2" y="609600"/>
            <a:ext cx="5324476" cy="532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35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MVC	(Model-View-Controller)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Model</a:t>
            </a:r>
          </a:p>
          <a:p>
            <a:pPr lvl="1"/>
            <a:r>
              <a:rPr lang="en-US" dirty="0"/>
              <a:t>Objects to hold all needed data</a:t>
            </a:r>
          </a:p>
          <a:p>
            <a:pPr lvl="1"/>
            <a:r>
              <a:rPr lang="en-US" dirty="0"/>
              <a:t>Functions to retrieve data (data access layer DAL – such as EF, NH,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Holds Business Logic</a:t>
            </a:r>
          </a:p>
          <a:p>
            <a:r>
              <a:rPr lang="en-US" dirty="0"/>
              <a:t>View</a:t>
            </a:r>
          </a:p>
          <a:p>
            <a:pPr lvl="1"/>
            <a:r>
              <a:rPr lang="en-US" dirty="0"/>
              <a:t>Generates HTML</a:t>
            </a:r>
          </a:p>
          <a:p>
            <a:pPr lvl="1"/>
            <a:r>
              <a:rPr lang="en-US" dirty="0"/>
              <a:t>Displayed to the users</a:t>
            </a:r>
          </a:p>
          <a:p>
            <a:r>
              <a:rPr lang="en-US" dirty="0"/>
              <a:t>Controller</a:t>
            </a:r>
          </a:p>
          <a:p>
            <a:pPr lvl="1"/>
            <a:r>
              <a:rPr lang="en-US" dirty="0"/>
              <a:t>Ties Model and View together</a:t>
            </a:r>
          </a:p>
          <a:p>
            <a:pPr lvl="1"/>
            <a:r>
              <a:rPr lang="en-US" dirty="0"/>
              <a:t>Has logic for reacting to user input</a:t>
            </a:r>
          </a:p>
          <a:p>
            <a:pPr lvl="1"/>
            <a:r>
              <a:rPr lang="en-US" dirty="0"/>
              <a:t>Has logic for manipulating data from/to the data layer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codeproject.com/KB/aspnet/528117/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2" y="706074"/>
            <a:ext cx="11625515" cy="546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17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to MVC 5	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Built in display modes for things like mobile views</a:t>
            </a:r>
          </a:p>
          <a:p>
            <a:r>
              <a:rPr lang="en-US" dirty="0"/>
              <a:t>Bundling/</a:t>
            </a:r>
            <a:r>
              <a:rPr lang="en-US" dirty="0" err="1"/>
              <a:t>Minification</a:t>
            </a:r>
            <a:endParaRPr lang="en-US" dirty="0"/>
          </a:p>
          <a:p>
            <a:pPr lvl="1"/>
            <a:r>
              <a:rPr lang="en-US" dirty="0"/>
              <a:t>Allow bundling of JS files into a single file</a:t>
            </a:r>
          </a:p>
          <a:p>
            <a:pPr lvl="1"/>
            <a:r>
              <a:rPr lang="en-US" dirty="0" err="1"/>
              <a:t>Minification</a:t>
            </a:r>
            <a:r>
              <a:rPr lang="en-US" dirty="0"/>
              <a:t> will remove spaces and shorten code to make smaller for transmit</a:t>
            </a:r>
          </a:p>
          <a:p>
            <a:r>
              <a:rPr lang="en-US" dirty="0"/>
              <a:t>Bootstrap templating</a:t>
            </a:r>
          </a:p>
          <a:p>
            <a:r>
              <a:rPr lang="en-US" dirty="0"/>
              <a:t>Scaffolding</a:t>
            </a:r>
          </a:p>
          <a:p>
            <a:pPr lvl="1"/>
            <a:r>
              <a:rPr lang="en-US" dirty="0"/>
              <a:t>Quickly setting up boiler plate logic around data models</a:t>
            </a:r>
          </a:p>
          <a:p>
            <a:r>
              <a:rPr lang="en-US" dirty="0"/>
              <a:t>Attribute Routing</a:t>
            </a:r>
          </a:p>
          <a:p>
            <a:r>
              <a:rPr lang="en-US" dirty="0"/>
              <a:t>Improved Identity/Membership/Authentication systems</a:t>
            </a:r>
          </a:p>
          <a:p>
            <a:r>
              <a:rPr lang="en-US" dirty="0"/>
              <a:t>Supports Single Page Applications (SPA)</a:t>
            </a:r>
          </a:p>
          <a:p>
            <a:r>
              <a:rPr lang="en-US" dirty="0" err="1"/>
              <a:t>NuGet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97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6 is coming (is mostly here)	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Extends MVC 5</a:t>
            </a:r>
          </a:p>
          <a:p>
            <a:r>
              <a:rPr lang="en-US" dirty="0"/>
              <a:t>If you know MVC 5, it’s easy to pick up</a:t>
            </a:r>
          </a:p>
          <a:p>
            <a:r>
              <a:rPr lang="en-US" dirty="0"/>
              <a:t>Adds things like Gulp/Grunt/Bower/NPM</a:t>
            </a:r>
          </a:p>
          <a:p>
            <a:r>
              <a:rPr lang="en-US" dirty="0"/>
              <a:t>Is based on .</a:t>
            </a:r>
            <a:r>
              <a:rPr lang="en-US" dirty="0" err="1"/>
              <a:t>NetCore</a:t>
            </a:r>
            <a:r>
              <a:rPr lang="en-US" dirty="0"/>
              <a:t> which removes dependencies on installed CLR framework</a:t>
            </a:r>
          </a:p>
        </p:txBody>
      </p:sp>
    </p:spTree>
    <p:extLst>
      <p:ext uri="{BB962C8B-B14F-4D97-AF65-F5344CB8AC3E}">
        <p14:creationId xmlns:p14="http://schemas.microsoft.com/office/powerpoint/2010/main" val="353495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start?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4267200"/>
          </a:xfrm>
        </p:spPr>
        <p:txBody>
          <a:bodyPr anchor="t"/>
          <a:lstStyle/>
          <a:p>
            <a:r>
              <a:rPr lang="en-US" dirty="0"/>
              <a:t>Visual Studio 2015 or later</a:t>
            </a:r>
          </a:p>
          <a:p>
            <a:endParaRPr lang="en-US" dirty="0"/>
          </a:p>
          <a:p>
            <a:r>
              <a:rPr lang="en-US" dirty="0"/>
              <a:t>File -&gt; New Project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087999" y="1905000"/>
            <a:ext cx="274040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1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start?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4267200"/>
          </a:xfrm>
        </p:spPr>
        <p:txBody>
          <a:bodyPr anchor="t"/>
          <a:lstStyle/>
          <a:p>
            <a:r>
              <a:rPr lang="en-US" dirty="0"/>
              <a:t>-&gt;Installed </a:t>
            </a:r>
            <a:r>
              <a:rPr lang="en-US" dirty="0" err="1"/>
              <a:t>Templats</a:t>
            </a:r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	-&gt;Visual C#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-&gt;Web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612" y="2133600"/>
            <a:ext cx="6260508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1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start?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4267200"/>
          </a:xfrm>
        </p:spPr>
        <p:txBody>
          <a:bodyPr anchor="t"/>
          <a:lstStyle/>
          <a:p>
            <a:r>
              <a:rPr lang="en-US" dirty="0"/>
              <a:t>Select MVC</a:t>
            </a:r>
          </a:p>
          <a:p>
            <a:endParaRPr lang="en-US" dirty="0"/>
          </a:p>
          <a:p>
            <a:r>
              <a:rPr lang="en-US" dirty="0"/>
              <a:t>Add </a:t>
            </a:r>
            <a:r>
              <a:rPr lang="en-US" dirty="0" err="1"/>
              <a:t>WebAPI</a:t>
            </a:r>
            <a:r>
              <a:rPr lang="en-US" dirty="0"/>
              <a:t> or </a:t>
            </a:r>
            <a:r>
              <a:rPr lang="en-US" dirty="0" err="1"/>
              <a:t>UnitTests</a:t>
            </a:r>
            <a:endParaRPr lang="en-US" dirty="0"/>
          </a:p>
          <a:p>
            <a:endParaRPr lang="en-US" dirty="0"/>
          </a:p>
          <a:p>
            <a:r>
              <a:rPr lang="en-US" dirty="0"/>
              <a:t>Add </a:t>
            </a:r>
            <a:r>
              <a:rPr lang="en-US" dirty="0" err="1"/>
              <a:t>Authentiation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Host on Azure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730" y="1905000"/>
            <a:ext cx="55816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start?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2" y="1676400"/>
            <a:ext cx="7010400" cy="504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4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1658</TotalTime>
  <Words>315</Words>
  <Application>Microsoft Office PowerPoint</Application>
  <PresentationFormat>Custom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Consolas</vt:lpstr>
      <vt:lpstr>Corbel</vt:lpstr>
      <vt:lpstr>Chalkboard 16x9</vt:lpstr>
      <vt:lpstr>WROX–Pro ASP.NET MVC 5 Chapter 1</vt:lpstr>
      <vt:lpstr>What is MVC (Model-View-Controller)</vt:lpstr>
      <vt:lpstr>PowerPoint Presentation</vt:lpstr>
      <vt:lpstr>New to MVC 5 </vt:lpstr>
      <vt:lpstr>MVC 6 is coming (is mostly here) </vt:lpstr>
      <vt:lpstr>How to start?</vt:lpstr>
      <vt:lpstr>How to start?</vt:lpstr>
      <vt:lpstr>How to start?</vt:lpstr>
      <vt:lpstr>How to start?</vt:lpstr>
      <vt:lpstr>What you should see now</vt:lpstr>
      <vt:lpstr>Things to be aware of as you start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Lawson, Nicholaus</dc:creator>
  <cp:lastModifiedBy>Lawson, Nicholaus</cp:lastModifiedBy>
  <cp:revision>8</cp:revision>
  <dcterms:created xsi:type="dcterms:W3CDTF">2017-03-26T18:54:47Z</dcterms:created>
  <dcterms:modified xsi:type="dcterms:W3CDTF">2017-03-27T22:33:08Z</dcterms:modified>
</cp:coreProperties>
</file>