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0" r:id="rId3"/>
    <p:sldId id="257" r:id="rId4"/>
    <p:sldId id="272" r:id="rId5"/>
    <p:sldId id="273" r:id="rId6"/>
    <p:sldId id="274" r:id="rId7"/>
    <p:sldId id="275" r:id="rId8"/>
    <p:sldId id="276" r:id="rId9"/>
    <p:sldId id="277" r:id="rId10"/>
    <p:sldId id="271" r:id="rId11"/>
    <p:sldId id="278" r:id="rId12"/>
    <p:sldId id="281" r:id="rId13"/>
    <p:sldId id="282" r:id="rId14"/>
    <p:sldId id="280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599" autoAdjust="0"/>
  </p:normalViewPr>
  <p:slideViewPr>
    <p:cSldViewPr>
      <p:cViewPr varScale="1">
        <p:scale>
          <a:sx n="76" d="100"/>
          <a:sy n="76" d="100"/>
        </p:scale>
        <p:origin x="126" y="79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3/28/2017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3/28/2017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3/28/2017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3/28/2017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/Store/Browse?Genre=Disco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localhost/Store/Details/5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/Store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Store/Details" TargetMode="External"/><Relationship Id="rId2" Type="http://schemas.openxmlformats.org/officeDocument/2006/relationships/hyperlink" Target="http://localhost/Store/Browse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WROX–Pro ASP.NET MVC 5</a:t>
            </a:r>
            <a:br>
              <a:rPr lang="en-US" dirty="0"/>
            </a:br>
            <a:r>
              <a:rPr lang="en-US" dirty="0"/>
              <a:t>Chapter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notes about the code so far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Browsing to /Store/Details caused the Details method of the </a:t>
            </a:r>
            <a:r>
              <a:rPr lang="en-US" dirty="0" err="1"/>
              <a:t>StoreController</a:t>
            </a:r>
            <a:r>
              <a:rPr lang="en-US" dirty="0"/>
              <a:t> class to be executed, without any additional configuration.  This is routing in action.  We’ll talk more about routing later in this chapter and chapter 9.</a:t>
            </a:r>
          </a:p>
          <a:p>
            <a:r>
              <a:rPr lang="en-US" dirty="0"/>
              <a:t>Though we used Visual Studio tooling to create the controller class, it’s a very simple class.  The only way you would know from looking that it was a controller class was that in inherits from </a:t>
            </a:r>
            <a:r>
              <a:rPr lang="en-US" dirty="0" err="1"/>
              <a:t>System.Web.Mvc.Controller</a:t>
            </a:r>
            <a:endParaRPr lang="en-US" dirty="0"/>
          </a:p>
          <a:p>
            <a:r>
              <a:rPr lang="en-US" dirty="0"/>
              <a:t>We’ve put text in a browser with just a controller – we didn’t use a model or a view.  Although models and views are incredibly useful within ASP.NET MVC, controllers are really at the heart.  Every request goes through a controller, whereas some will not need to make use of models and views.</a:t>
            </a:r>
          </a:p>
        </p:txBody>
      </p:sp>
    </p:spTree>
    <p:extLst>
      <p:ext uri="{BB962C8B-B14F-4D97-AF65-F5344CB8AC3E}">
        <p14:creationId xmlns:p14="http://schemas.microsoft.com/office/powerpoint/2010/main" val="222357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Controller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Next step is allow parameters through the controller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Pass parameters through URL</a:t>
            </a:r>
          </a:p>
          <a:p>
            <a:r>
              <a:rPr lang="en-US" dirty="0"/>
              <a:t>Want to add code to allow for </a:t>
            </a:r>
          </a:p>
          <a:p>
            <a:pPr lvl="1"/>
            <a:r>
              <a:rPr lang="en-US" dirty="0"/>
              <a:t>GET: /Store/</a:t>
            </a:r>
            <a:r>
              <a:rPr lang="en-US" dirty="0" err="1"/>
              <a:t>Browse?genre</a:t>
            </a:r>
            <a:r>
              <a:rPr lang="en-US" dirty="0"/>
              <a:t>=?Disco</a:t>
            </a:r>
          </a:p>
          <a:p>
            <a:r>
              <a:rPr lang="en-US" dirty="0"/>
              <a:t>Want to add code to allow for</a:t>
            </a:r>
          </a:p>
          <a:p>
            <a:pPr lvl="1"/>
            <a:r>
              <a:rPr lang="en-US" dirty="0"/>
              <a:t>Get: /Store/Details/5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Controller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4267200"/>
          </a:xfrm>
        </p:spPr>
        <p:txBody>
          <a:bodyPr anchor="t"/>
          <a:lstStyle/>
          <a:p>
            <a:r>
              <a:rPr lang="en-US" dirty="0"/>
              <a:t>Let’s change the Browse function</a:t>
            </a:r>
          </a:p>
          <a:p>
            <a:endParaRPr lang="en-US" dirty="0"/>
          </a:p>
          <a:p>
            <a:r>
              <a:rPr lang="en-US" dirty="0"/>
              <a:t>Change the Browse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run the site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http://localhost/Store/Browse?Genre=Disco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458" y="2286000"/>
            <a:ext cx="55721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3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Controller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4267200"/>
          </a:xfrm>
        </p:spPr>
        <p:txBody>
          <a:bodyPr anchor="t"/>
          <a:lstStyle/>
          <a:p>
            <a:r>
              <a:rPr lang="en-US" dirty="0"/>
              <a:t>Let’s change the Browse function</a:t>
            </a:r>
          </a:p>
          <a:p>
            <a:endParaRPr lang="en-US" dirty="0"/>
          </a:p>
          <a:p>
            <a:r>
              <a:rPr lang="en-US" dirty="0"/>
              <a:t>Change the Details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run the site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http://localhost/Store/Details</a:t>
            </a:r>
            <a:r>
              <a:rPr lang="en-US">
                <a:hlinkClick r:id="rId2"/>
              </a:rPr>
              <a:t>/5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2" y="2667000"/>
            <a:ext cx="52101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0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ny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609600"/>
            <a:ext cx="5324476" cy="532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35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codeproject.com/KB/aspnet/528117/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" y="706074"/>
            <a:ext cx="11625515" cy="546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17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controller?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Responsible for responding to user input</a:t>
            </a:r>
          </a:p>
          <a:p>
            <a:pPr lvl="1"/>
            <a:r>
              <a:rPr lang="en-US" dirty="0"/>
              <a:t>From the VIEW layer</a:t>
            </a:r>
          </a:p>
          <a:p>
            <a:r>
              <a:rPr lang="en-US" dirty="0"/>
              <a:t>Often changes values in the MODEL layer</a:t>
            </a:r>
          </a:p>
          <a:p>
            <a:pPr lvl="1"/>
            <a:r>
              <a:rPr lang="en-US" dirty="0"/>
              <a:t>MODEL would be responsible for persisting these if needed</a:t>
            </a:r>
          </a:p>
          <a:p>
            <a:r>
              <a:rPr lang="en-US" dirty="0"/>
              <a:t>Concerned with the flow of the application</a:t>
            </a:r>
          </a:p>
          <a:p>
            <a:pPr lvl="1"/>
            <a:r>
              <a:rPr lang="en-US" dirty="0"/>
              <a:t>How input is used to determine what the output is</a:t>
            </a:r>
          </a:p>
          <a:p>
            <a:pPr lvl="1"/>
            <a:r>
              <a:rPr lang="en-US" dirty="0"/>
              <a:t>Work relative to the VIEW layer</a:t>
            </a:r>
          </a:p>
          <a:p>
            <a:r>
              <a:rPr lang="en-US" dirty="0"/>
              <a:t>MVC pattern is responsible for serving up responses to web calls</a:t>
            </a:r>
          </a:p>
          <a:p>
            <a:pPr lvl="1"/>
            <a:r>
              <a:rPr lang="en-US" dirty="0"/>
              <a:t>Normal web server is meant to just serve pages with or without dynamic content</a:t>
            </a:r>
          </a:p>
          <a:p>
            <a:pPr lvl="1"/>
            <a:r>
              <a:rPr lang="en-US" dirty="0"/>
              <a:t>Web calls could be API or web pages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code in Visual Studio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2743199" cy="4267200"/>
          </a:xfrm>
        </p:spPr>
        <p:txBody>
          <a:bodyPr anchor="t"/>
          <a:lstStyle/>
          <a:p>
            <a:r>
              <a:rPr lang="en-US" dirty="0"/>
              <a:t>Sample ASP page from the empty project created in chapter 1.</a:t>
            </a:r>
          </a:p>
          <a:p>
            <a:endParaRPr lang="en-US" dirty="0"/>
          </a:p>
          <a:p>
            <a:r>
              <a:rPr lang="en-US" dirty="0"/>
              <a:t>Notice: 3 links at top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012" y="1676400"/>
            <a:ext cx="7564203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1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code in Visual Studio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4267200"/>
          </a:xfrm>
        </p:spPr>
        <p:txBody>
          <a:bodyPr anchor="t">
            <a:normAutofit/>
          </a:bodyPr>
          <a:lstStyle/>
          <a:p>
            <a:r>
              <a:rPr lang="en-US" dirty="0"/>
              <a:t>Visual Studio 2015 or later</a:t>
            </a:r>
          </a:p>
          <a:p>
            <a:endParaRPr lang="en-US" dirty="0"/>
          </a:p>
          <a:p>
            <a:r>
              <a:rPr lang="en-US" dirty="0"/>
              <a:t>Index</a:t>
            </a:r>
          </a:p>
          <a:p>
            <a:r>
              <a:rPr lang="en-US" dirty="0"/>
              <a:t>What is done when first browsing to this page</a:t>
            </a:r>
          </a:p>
          <a:p>
            <a:endParaRPr lang="en-US" dirty="0"/>
          </a:p>
          <a:p>
            <a:r>
              <a:rPr lang="en-US" dirty="0"/>
              <a:t>About/Contact are the links we saw previously</a:t>
            </a:r>
          </a:p>
          <a:p>
            <a:r>
              <a:rPr lang="en-US" dirty="0"/>
              <a:t>These would be considered an action of this page</a:t>
            </a:r>
          </a:p>
          <a:p>
            <a:r>
              <a:rPr lang="en-US" dirty="0"/>
              <a:t>Would show as site.com/About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612" y="1638858"/>
            <a:ext cx="4728882" cy="51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1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4267200"/>
          </a:xfrm>
        </p:spPr>
        <p:txBody>
          <a:bodyPr anchor="t"/>
          <a:lstStyle/>
          <a:p>
            <a:r>
              <a:rPr lang="en-US" dirty="0"/>
              <a:t>Visual Studio 2015 or later</a:t>
            </a:r>
          </a:p>
          <a:p>
            <a:endParaRPr lang="en-US" dirty="0"/>
          </a:p>
          <a:p>
            <a:r>
              <a:rPr lang="en-US" dirty="0"/>
              <a:t>Right click ‘Controller’ folder</a:t>
            </a:r>
          </a:p>
          <a:p>
            <a:endParaRPr lang="en-US" dirty="0"/>
          </a:p>
          <a:p>
            <a:r>
              <a:rPr lang="en-US" dirty="0"/>
              <a:t>-&gt;Add</a:t>
            </a:r>
          </a:p>
          <a:p>
            <a:r>
              <a:rPr lang="en-US" dirty="0">
                <a:sym typeface="Wingdings" panose="05000000000000000000" pitchFamily="2" charset="2"/>
              </a:rPr>
              <a:t>--&gt;Controller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3276600"/>
            <a:ext cx="707083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4267200"/>
          </a:xfrm>
        </p:spPr>
        <p:txBody>
          <a:bodyPr anchor="t"/>
          <a:lstStyle/>
          <a:p>
            <a:r>
              <a:rPr lang="en-US" dirty="0"/>
              <a:t>Visual Studio 2015 or later</a:t>
            </a:r>
          </a:p>
          <a:p>
            <a:endParaRPr lang="en-US" dirty="0"/>
          </a:p>
          <a:p>
            <a:r>
              <a:rPr lang="en-US" dirty="0"/>
              <a:t>Choose an Empty Controller</a:t>
            </a:r>
          </a:p>
          <a:p>
            <a:endParaRPr lang="en-US" dirty="0"/>
          </a:p>
          <a:p>
            <a:r>
              <a:rPr lang="en-US" dirty="0"/>
              <a:t>Name the controller ‘Store’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965" y="1752600"/>
            <a:ext cx="5610225" cy="312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953" y="5181600"/>
            <a:ext cx="57150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4267200"/>
          </a:xfrm>
        </p:spPr>
        <p:txBody>
          <a:bodyPr anchor="t"/>
          <a:lstStyle/>
          <a:p>
            <a:r>
              <a:rPr lang="en-US" dirty="0"/>
              <a:t>Let’s test the index function</a:t>
            </a:r>
          </a:p>
          <a:p>
            <a:endParaRPr lang="en-US" dirty="0"/>
          </a:p>
          <a:p>
            <a:r>
              <a:rPr lang="en-US" dirty="0"/>
              <a:t>Add the following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run the site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http://localhost/Store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2" y="2028385"/>
            <a:ext cx="44958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1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4267200"/>
          </a:xfrm>
        </p:spPr>
        <p:txBody>
          <a:bodyPr anchor="t"/>
          <a:lstStyle/>
          <a:p>
            <a:r>
              <a:rPr lang="en-US" dirty="0"/>
              <a:t>Let’s test actions on this page</a:t>
            </a:r>
          </a:p>
          <a:p>
            <a:endParaRPr lang="en-US" dirty="0"/>
          </a:p>
          <a:p>
            <a:r>
              <a:rPr lang="en-US" dirty="0"/>
              <a:t>Add the following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run the site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http://localhost/Store/Browse</a:t>
            </a:r>
            <a:endParaRPr lang="en-US" dirty="0"/>
          </a:p>
          <a:p>
            <a:r>
              <a:rPr lang="en-US" dirty="0">
                <a:hlinkClick r:id="rId3"/>
              </a:rPr>
              <a:t>http://localhost/Store/Details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012" y="609600"/>
            <a:ext cx="3125934" cy="502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7012" y="5514975"/>
            <a:ext cx="3526827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2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30</TotalTime>
  <Words>458</Words>
  <Application>Microsoft Office PowerPoint</Application>
  <PresentationFormat>Custom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Consolas</vt:lpstr>
      <vt:lpstr>Corbel</vt:lpstr>
      <vt:lpstr>Wingdings</vt:lpstr>
      <vt:lpstr>Chalkboard 16x9</vt:lpstr>
      <vt:lpstr>WROX–Pro ASP.NET MVC 5 Chapter 2</vt:lpstr>
      <vt:lpstr>PowerPoint Presentation</vt:lpstr>
      <vt:lpstr>What is a controller?</vt:lpstr>
      <vt:lpstr>Controller code in Visual Studio</vt:lpstr>
      <vt:lpstr>Controller code in Visual Studio</vt:lpstr>
      <vt:lpstr>How to start?</vt:lpstr>
      <vt:lpstr>How to start?</vt:lpstr>
      <vt:lpstr>How to start?</vt:lpstr>
      <vt:lpstr>How to start?</vt:lpstr>
      <vt:lpstr>A few notes about the code so far</vt:lpstr>
      <vt:lpstr>Extending the Controller</vt:lpstr>
      <vt:lpstr>Extending the Controller</vt:lpstr>
      <vt:lpstr>Extending the Controller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Lawson, Nicholaus</dc:creator>
  <cp:lastModifiedBy>Lawson, Nicholaus</cp:lastModifiedBy>
  <cp:revision>6</cp:revision>
  <dcterms:created xsi:type="dcterms:W3CDTF">2017-03-26T18:54:47Z</dcterms:created>
  <dcterms:modified xsi:type="dcterms:W3CDTF">2017-03-28T20:46:25Z</dcterms:modified>
</cp:coreProperties>
</file>