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6" d="100"/>
          <a:sy n="76" d="100"/>
        </p:scale>
        <p:origin x="126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different ways of passing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Views take advantage of </a:t>
            </a:r>
            <a:r>
              <a:rPr lang="en-US" dirty="0" err="1"/>
              <a:t>ViewData.Model</a:t>
            </a:r>
            <a:endParaRPr lang="en-US" dirty="0"/>
          </a:p>
          <a:p>
            <a:pPr lvl="1"/>
            <a:r>
              <a:rPr lang="en-US" dirty="0"/>
              <a:t>This restricts to passing only ONE instance of an object</a:t>
            </a:r>
          </a:p>
          <a:p>
            <a:pPr lvl="1"/>
            <a:r>
              <a:rPr lang="en-US" dirty="0"/>
              <a:t>What if we need extra data?</a:t>
            </a:r>
          </a:p>
          <a:p>
            <a:pPr lvl="1"/>
            <a:endParaRPr lang="en-US" dirty="0"/>
          </a:p>
          <a:p>
            <a:r>
              <a:rPr lang="en-US" dirty="0"/>
              <a:t>In the music album example, how do we show a list of genres to choose from when we are looking at a specific album?</a:t>
            </a:r>
          </a:p>
          <a:p>
            <a:pPr lvl="1"/>
            <a:r>
              <a:rPr lang="en-US" dirty="0"/>
              <a:t>DO NOT pollute your data model</a:t>
            </a:r>
          </a:p>
          <a:p>
            <a:pPr lvl="1"/>
            <a:r>
              <a:rPr lang="en-US" dirty="0"/>
              <a:t>Keeps separation of concerns</a:t>
            </a:r>
          </a:p>
          <a:p>
            <a:pPr lvl="1"/>
            <a:r>
              <a:rPr lang="en-US" dirty="0"/>
              <a:t>Use View Models (Not the same as </a:t>
            </a:r>
            <a:r>
              <a:rPr lang="en-US" dirty="0" err="1"/>
              <a:t>ViewModel</a:t>
            </a:r>
            <a:r>
              <a:rPr lang="en-US" dirty="0"/>
              <a:t> in MVVM)</a:t>
            </a:r>
          </a:p>
          <a:p>
            <a:pPr lvl="2"/>
            <a:r>
              <a:rPr lang="en-US" dirty="0"/>
              <a:t>Let’s call them ‘View Specific Models’</a:t>
            </a:r>
          </a:p>
        </p:txBody>
      </p:sp>
    </p:spTree>
    <p:extLst>
      <p:ext uri="{BB962C8B-B14F-4D97-AF65-F5344CB8AC3E}">
        <p14:creationId xmlns:p14="http://schemas.microsoft.com/office/powerpoint/2010/main" val="21064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View Specific Models?!?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worry, these aren’t all that different</a:t>
            </a:r>
          </a:p>
          <a:p>
            <a:r>
              <a:rPr lang="en-US" dirty="0"/>
              <a:t>Just a new term for a class that holds other classes</a:t>
            </a:r>
          </a:p>
          <a:p>
            <a:r>
              <a:rPr lang="en-US" dirty="0"/>
              <a:t>Specifically:</a:t>
            </a:r>
          </a:p>
          <a:p>
            <a:pPr lvl="1"/>
            <a:r>
              <a:rPr lang="en-US" dirty="0"/>
              <a:t>A model that holds extra information that our View will need to enhance user experience</a:t>
            </a:r>
          </a:p>
          <a:p>
            <a:pPr lvl="1"/>
            <a:r>
              <a:rPr lang="en-US" dirty="0"/>
              <a:t>PLUS the normal model that you need to display the pertinent data</a:t>
            </a:r>
          </a:p>
          <a:p>
            <a:pPr lvl="1"/>
            <a:r>
              <a:rPr lang="en-US" dirty="0"/>
              <a:t>Using the album example:</a:t>
            </a:r>
          </a:p>
        </p:txBody>
      </p:sp>
    </p:spTree>
    <p:extLst>
      <p:ext uri="{BB962C8B-B14F-4D97-AF65-F5344CB8AC3E}">
        <p14:creationId xmlns:p14="http://schemas.microsoft.com/office/powerpoint/2010/main" val="6987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r>
              <a:rPr lang="en-US" dirty="0"/>
              <a:t> vs View Specific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9212" y="2133600"/>
            <a:ext cx="4416425" cy="3632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26" y="1752600"/>
            <a:ext cx="3971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write Views?  RAZOR!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engine that renders views for asp </a:t>
            </a:r>
            <a:r>
              <a:rPr lang="en-US" dirty="0" err="1"/>
              <a:t>mvc</a:t>
            </a:r>
            <a:endParaRPr lang="en-US" dirty="0"/>
          </a:p>
          <a:p>
            <a:r>
              <a:rPr lang="en-US" dirty="0"/>
              <a:t>Allows injecting C# code into HTML code</a:t>
            </a:r>
          </a:p>
          <a:p>
            <a:pPr lvl="1"/>
            <a:r>
              <a:rPr lang="en-US" dirty="0"/>
              <a:t>Inline - @</a:t>
            </a:r>
            <a:r>
              <a:rPr lang="en-US" dirty="0" err="1"/>
              <a:t>Variable.Property</a:t>
            </a:r>
            <a:endParaRPr lang="en-US" dirty="0"/>
          </a:p>
          <a:p>
            <a:pPr lvl="1"/>
            <a:r>
              <a:rPr lang="en-US" dirty="0"/>
              <a:t>Code blocks - @{ …. }</a:t>
            </a:r>
          </a:p>
          <a:p>
            <a:r>
              <a:rPr lang="en-US" dirty="0"/>
              <a:t>Can also be injected into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6" y="2594344"/>
            <a:ext cx="3971925" cy="333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3617063"/>
            <a:ext cx="3762375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4379063"/>
            <a:ext cx="5133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Layouts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a consistent look and minimize the code in individual pages</a:t>
            </a:r>
          </a:p>
          <a:p>
            <a:r>
              <a:rPr lang="en-US" dirty="0"/>
              <a:t>Layouts structure the page, rely on Razor method calls to fill out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 and </a:t>
            </a:r>
            <a:r>
              <a:rPr lang="en-US" dirty="0" err="1" smtClean="0"/>
              <a:t>ViewStart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Views will not have an HTML or HEAD tag</a:t>
            </a:r>
          </a:p>
          <a:p>
            <a:r>
              <a:rPr lang="en-US" dirty="0" smtClean="0"/>
              <a:t>Partial Views are meant to be used across multiple views</a:t>
            </a:r>
          </a:p>
          <a:p>
            <a:r>
              <a:rPr lang="en-US" dirty="0" err="1" smtClean="0"/>
              <a:t>ViewStart</a:t>
            </a:r>
            <a:r>
              <a:rPr lang="en-US" dirty="0" smtClean="0"/>
              <a:t> </a:t>
            </a:r>
            <a:r>
              <a:rPr lang="en-US" dirty="0" smtClean="0"/>
              <a:t>is a file in your view folder that houses any code meant to run before the rest of the Views in its folder/subfolders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View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responsible for actually displaying content to the user</a:t>
            </a:r>
          </a:p>
          <a:p>
            <a:r>
              <a:rPr lang="en-US" dirty="0"/>
              <a:t>Can be static HTML</a:t>
            </a:r>
          </a:p>
          <a:p>
            <a:pPr lvl="1"/>
            <a:r>
              <a:rPr lang="en-US" dirty="0"/>
              <a:t>What good is that? We need it to be dynamic</a:t>
            </a:r>
          </a:p>
          <a:p>
            <a:r>
              <a:rPr lang="en-US" dirty="0"/>
              <a:t>Driven by Controller, populated through Models</a:t>
            </a:r>
          </a:p>
          <a:p>
            <a:pPr lvl="1"/>
            <a:r>
              <a:rPr lang="en-US" dirty="0"/>
              <a:t>Controller responsible for calling returning a View</a:t>
            </a:r>
          </a:p>
          <a:p>
            <a:pPr lvl="2"/>
            <a:r>
              <a:rPr lang="en-US" dirty="0"/>
              <a:t>Convention – Controller/View names the same</a:t>
            </a:r>
          </a:p>
          <a:p>
            <a:pPr lvl="2"/>
            <a:r>
              <a:rPr lang="en-US" dirty="0"/>
              <a:t>Configuration – can manually assign relations</a:t>
            </a:r>
          </a:p>
          <a:p>
            <a:pPr lvl="1"/>
            <a:r>
              <a:rPr lang="en-US" dirty="0"/>
              <a:t>Dynamic through passing data</a:t>
            </a:r>
          </a:p>
          <a:p>
            <a:pPr lvl="2"/>
            <a:r>
              <a:rPr lang="en-US" dirty="0"/>
              <a:t>Strongly typed View</a:t>
            </a:r>
          </a:p>
          <a:p>
            <a:pPr lvl="2"/>
            <a:r>
              <a:rPr lang="en-US" dirty="0" err="1"/>
              <a:t>ViewBag</a:t>
            </a:r>
            <a:endParaRPr lang="en-US" dirty="0"/>
          </a:p>
          <a:p>
            <a:pPr lvl="2"/>
            <a:r>
              <a:rPr lang="en-US" dirty="0" err="1"/>
              <a:t>ViewData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295400"/>
            <a:ext cx="6324600" cy="5434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2743200"/>
            <a:ext cx="3918689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323753"/>
            <a:ext cx="7315200" cy="53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90012" y="184297"/>
            <a:ext cx="2972123" cy="638917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View-to-Controller mapping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6934199" cy="4419600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MVC finds a View with the same name as your Controller.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Index function will call that found 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Additional methods that return View will find a view in that same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About(){return View();} will return </a:t>
            </a:r>
            <a:r>
              <a:rPr lang="en-US" dirty="0" err="1"/>
              <a:t>About.cshtml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Can also return View(“~/Views/</a:t>
            </a:r>
            <a:r>
              <a:rPr lang="en-US" dirty="0" err="1"/>
              <a:t>SomeFolder</a:t>
            </a:r>
            <a:r>
              <a:rPr lang="en-US" dirty="0"/>
              <a:t>/</a:t>
            </a:r>
            <a:r>
              <a:rPr lang="en-US" dirty="0" err="1"/>
              <a:t>SomePage.cshtml</a:t>
            </a:r>
            <a:r>
              <a:rPr lang="en-US" dirty="0"/>
              <a:t>”) </a:t>
            </a:r>
            <a:br>
              <a:rPr lang="en-US" dirty="0"/>
            </a:br>
            <a:r>
              <a:rPr lang="en-US" dirty="0"/>
              <a:t>to point to another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from Controller to 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has to get/work on data and pass it to a View</a:t>
            </a:r>
          </a:p>
          <a:p>
            <a:r>
              <a:rPr lang="en-US" dirty="0"/>
              <a:t>Two ways to do this (up to this point)</a:t>
            </a:r>
          </a:p>
          <a:p>
            <a:pPr lvl="1"/>
            <a:r>
              <a:rPr lang="en-US" dirty="0" err="1"/>
              <a:t>ViewBag</a:t>
            </a:r>
            <a:endParaRPr lang="en-US" dirty="0"/>
          </a:p>
          <a:p>
            <a:pPr lvl="2"/>
            <a:r>
              <a:rPr lang="en-US" dirty="0"/>
              <a:t>Can add data dynamically</a:t>
            </a:r>
          </a:p>
          <a:p>
            <a:pPr lvl="2"/>
            <a:r>
              <a:rPr lang="en-US" dirty="0"/>
              <a:t>Essentially Key Value pair (dictionary)</a:t>
            </a:r>
            <a:br>
              <a:rPr lang="en-US" dirty="0"/>
            </a:b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Strong typed Views</a:t>
            </a:r>
          </a:p>
          <a:p>
            <a:pPr lvl="2"/>
            <a:r>
              <a:rPr lang="en-US" dirty="0"/>
              <a:t>Tie controller to </a:t>
            </a:r>
            <a:br>
              <a:rPr lang="en-US" dirty="0"/>
            </a:br>
            <a:r>
              <a:rPr lang="en-US" dirty="0"/>
              <a:t>a single model</a:t>
            </a:r>
            <a:br>
              <a:rPr lang="en-US" dirty="0"/>
            </a:br>
            <a:r>
              <a:rPr lang="en-US" dirty="0"/>
              <a:t>(class)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514600"/>
            <a:ext cx="4905375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4419600"/>
            <a:ext cx="5172075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87" y="5991225"/>
            <a:ext cx="5048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52" y="2133600"/>
            <a:ext cx="100093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3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behind View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showed two methods of passing data</a:t>
            </a:r>
          </a:p>
          <a:p>
            <a:pPr lvl="1"/>
            <a:r>
              <a:rPr lang="en-US" dirty="0" err="1"/>
              <a:t>ViewBag</a:t>
            </a:r>
            <a:endParaRPr lang="en-US" dirty="0"/>
          </a:p>
          <a:p>
            <a:pPr lvl="1"/>
            <a:r>
              <a:rPr lang="en-US" dirty="0"/>
              <a:t>Strongly typed View</a:t>
            </a:r>
          </a:p>
          <a:p>
            <a:r>
              <a:rPr lang="en-US" dirty="0"/>
              <a:t>SURPRISE!</a:t>
            </a:r>
          </a:p>
          <a:p>
            <a:pPr lvl="1"/>
            <a:r>
              <a:rPr lang="en-US" dirty="0"/>
              <a:t>They leverage the same mechanism </a:t>
            </a:r>
          </a:p>
          <a:p>
            <a:pPr lvl="1"/>
            <a:r>
              <a:rPr lang="en-US" dirty="0"/>
              <a:t>They are both </a:t>
            </a:r>
            <a:r>
              <a:rPr lang="en-US" dirty="0" err="1"/>
              <a:t>ViewDataDictionaries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 is </a:t>
            </a:r>
            <a:r>
              <a:rPr lang="en-US" dirty="0" err="1"/>
              <a:t>ViewDataDicitonary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r>
              <a:rPr lang="en-US" dirty="0"/>
              <a:t> is the backing property for passing data</a:t>
            </a:r>
          </a:p>
          <a:p>
            <a:r>
              <a:rPr lang="en-US" dirty="0"/>
              <a:t>It is used as a normal dictionary</a:t>
            </a:r>
          </a:p>
          <a:p>
            <a:pPr lvl="1"/>
            <a:r>
              <a:rPr lang="en-US" dirty="0"/>
              <a:t>Can use them all interchangeably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3629025"/>
            <a:ext cx="421957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6" y="3621651"/>
            <a:ext cx="3733800" cy="3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399" y="4886324"/>
            <a:ext cx="3771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136</TotalTime>
  <Words>490</Words>
  <Application>Microsoft Office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WROX-Pro ASP.NET MVC 5 Chapter 3</vt:lpstr>
      <vt:lpstr>What is a View </vt:lpstr>
      <vt:lpstr>What is a View</vt:lpstr>
      <vt:lpstr>What is a View</vt:lpstr>
      <vt:lpstr>View-to-Controller mapping</vt:lpstr>
      <vt:lpstr>Passing data from Controller to View</vt:lpstr>
      <vt:lpstr>Code examples</vt:lpstr>
      <vt:lpstr>The story behind View data</vt:lpstr>
      <vt:lpstr>Well what is ViewDataDicitonary</vt:lpstr>
      <vt:lpstr>More on different ways of passing data</vt:lpstr>
      <vt:lpstr>What are these View Specific Models?!?</vt:lpstr>
      <vt:lpstr>ViewBag vs View Specific Model</vt:lpstr>
      <vt:lpstr>Who to write Views?  RAZOR!</vt:lpstr>
      <vt:lpstr>Razor Layouts</vt:lpstr>
      <vt:lpstr>Partial Views and ViewStart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13</cp:revision>
  <dcterms:created xsi:type="dcterms:W3CDTF">2017-03-26T18:54:47Z</dcterms:created>
  <dcterms:modified xsi:type="dcterms:W3CDTF">2017-04-11T21:57:28Z</dcterms:modified>
</cp:coreProperties>
</file>