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3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 smtClean="0"/>
              <a:t>Chapter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dirty="0" err="1"/>
              <a:t>EntityFramework</a:t>
            </a:r>
            <a:r>
              <a:rPr lang="en-US" dirty="0"/>
              <a:t> – DB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often want to seed data to a </a:t>
            </a:r>
            <a:br>
              <a:rPr lang="en-US" dirty="0"/>
            </a:br>
            <a:r>
              <a:rPr lang="en-US" dirty="0"/>
              <a:t>new application</a:t>
            </a:r>
          </a:p>
          <a:p>
            <a:r>
              <a:rPr lang="en-US" dirty="0"/>
              <a:t>Database Initializer allows for this</a:t>
            </a:r>
          </a:p>
          <a:p>
            <a:r>
              <a:rPr lang="en-US" dirty="0"/>
              <a:t>Create and populate new instances of </a:t>
            </a:r>
            <a:br>
              <a:rPr lang="en-US" dirty="0"/>
            </a:br>
            <a:r>
              <a:rPr lang="en-US" dirty="0"/>
              <a:t>models and save them to the underlying</a:t>
            </a:r>
            <a:br>
              <a:rPr lang="en-US" dirty="0"/>
            </a:br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80" y="1295400"/>
            <a:ext cx="4934182" cy="542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5257800"/>
            <a:ext cx="5753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dirty="0" err="1"/>
              <a:t>EntityFramework</a:t>
            </a:r>
            <a:r>
              <a:rPr lang="en-US" dirty="0"/>
              <a:t> – </a:t>
            </a:r>
            <a:r>
              <a:rPr lang="en-US" dirty="0" err="1"/>
              <a:t>ModelBinder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an issue of validating input from user or changes to underlying model</a:t>
            </a:r>
          </a:p>
          <a:p>
            <a:r>
              <a:rPr lang="en-US" dirty="0" err="1"/>
              <a:t>ModelBinder</a:t>
            </a:r>
            <a:r>
              <a:rPr lang="en-US" dirty="0"/>
              <a:t> can help</a:t>
            </a:r>
          </a:p>
          <a:p>
            <a:r>
              <a:rPr lang="en-US" dirty="0"/>
              <a:t>Can determine what fields are being passed and map them into your class or value type</a:t>
            </a:r>
          </a:p>
          <a:p>
            <a:r>
              <a:rPr lang="en-US" dirty="0"/>
              <a:t>Can also explicitly update/bind through </a:t>
            </a:r>
            <a:r>
              <a:rPr lang="en-US" dirty="0" err="1"/>
              <a:t>TryUpdateModel</a:t>
            </a:r>
            <a:r>
              <a:rPr lang="en-US" dirty="0"/>
              <a:t> and </a:t>
            </a:r>
            <a:r>
              <a:rPr lang="en-US" dirty="0" err="1"/>
              <a:t>UpdateModel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piece of the puzzle</a:t>
            </a:r>
          </a:p>
          <a:p>
            <a:r>
              <a:rPr lang="en-US" dirty="0"/>
              <a:t>What contains your underlying data</a:t>
            </a:r>
          </a:p>
          <a:p>
            <a:r>
              <a:rPr lang="en-US" dirty="0"/>
              <a:t>Often use scaffolding when you set up a model</a:t>
            </a:r>
          </a:p>
          <a:p>
            <a:r>
              <a:rPr lang="en-US" dirty="0"/>
              <a:t>Can be backed by anything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Text file</a:t>
            </a:r>
          </a:p>
          <a:p>
            <a:pPr lvl="1"/>
            <a:r>
              <a:rPr lang="en-US" dirty="0"/>
              <a:t>ORM (Entity Framework, </a:t>
            </a:r>
            <a:r>
              <a:rPr lang="en-US" dirty="0" err="1"/>
              <a:t>Nhibernate,etc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7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continuing </a:t>
            </a:r>
            <a:r>
              <a:rPr lang="en-US" dirty="0" err="1"/>
              <a:t>MusicStore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168648"/>
            <a:ext cx="3933825" cy="660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209800"/>
            <a:ext cx="6210300" cy="36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dirty="0" err="1"/>
              <a:t>MusicStore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 is a class and field under Album</a:t>
            </a:r>
          </a:p>
          <a:p>
            <a:r>
              <a:rPr lang="en-US" dirty="0"/>
              <a:t>Artist field is called ‘Navigational Property’</a:t>
            </a:r>
          </a:p>
          <a:p>
            <a:pPr lvl="1"/>
            <a:r>
              <a:rPr lang="en-US" dirty="0"/>
              <a:t>The database would save this as a foreign key id</a:t>
            </a:r>
          </a:p>
          <a:p>
            <a:pPr lvl="1"/>
            <a:r>
              <a:rPr lang="en-US" dirty="0"/>
              <a:t>Entity Framework (or other ORM/boilerplate </a:t>
            </a:r>
            <a:r>
              <a:rPr lang="en-US" dirty="0" err="1"/>
              <a:t>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access) would replace it with an instance of the</a:t>
            </a:r>
            <a:br>
              <a:rPr lang="en-US" dirty="0"/>
            </a:br>
            <a:r>
              <a:rPr lang="en-US" dirty="0"/>
              <a:t>class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ArtistId</a:t>
            </a:r>
            <a:r>
              <a:rPr lang="en-US" dirty="0"/>
              <a:t> is the ‘Foreign Key Property’</a:t>
            </a:r>
          </a:p>
          <a:p>
            <a:pPr lvl="1"/>
            <a:r>
              <a:rPr lang="en-US" dirty="0"/>
              <a:t>All of these are virtual .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752600"/>
            <a:ext cx="487170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Scaffolding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way to set up CRUD operations on a pre-defined model</a:t>
            </a:r>
          </a:p>
          <a:p>
            <a:pPr lvl="1"/>
            <a:r>
              <a:rPr lang="en-US" dirty="0"/>
              <a:t>Create, Read, Update, Delete</a:t>
            </a:r>
          </a:p>
          <a:p>
            <a:pPr lvl="1"/>
            <a:r>
              <a:rPr lang="en-US" dirty="0"/>
              <a:t>Not the only way to access data</a:t>
            </a:r>
          </a:p>
          <a:p>
            <a:pPr lvl="2"/>
            <a:r>
              <a:rPr lang="en-US" dirty="0"/>
              <a:t>Repository and Unit of Work design patterns are often used</a:t>
            </a:r>
          </a:p>
          <a:p>
            <a:r>
              <a:rPr lang="en-US" dirty="0"/>
              <a:t>Can also choose different scaffolding generators from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Can access this in </a:t>
            </a:r>
            <a:r>
              <a:rPr lang="en-US" dirty="0" err="1"/>
              <a:t>VisualStudio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MVC Empty</a:t>
            </a:r>
          </a:p>
          <a:p>
            <a:pPr lvl="1"/>
            <a:r>
              <a:rPr lang="en-US" dirty="0"/>
              <a:t>MVC w R/W access</a:t>
            </a:r>
          </a:p>
          <a:p>
            <a:pPr lvl="1"/>
            <a:r>
              <a:rPr lang="en-US" dirty="0"/>
              <a:t>Web API</a:t>
            </a:r>
          </a:p>
          <a:p>
            <a:pPr lvl="1"/>
            <a:r>
              <a:rPr lang="en-US" dirty="0"/>
              <a:t>MVC with 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Scaffolding - </a:t>
            </a:r>
            <a:r>
              <a:rPr lang="en-US" dirty="0" err="1"/>
              <a:t>EntityFramework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</a:t>
            </a:r>
            <a:r>
              <a:rPr lang="en-US" dirty="0" err="1"/>
              <a:t>EntityFramework</a:t>
            </a:r>
            <a:r>
              <a:rPr lang="en-US" dirty="0"/>
              <a:t> in class for homework and project</a:t>
            </a:r>
          </a:p>
          <a:p>
            <a:r>
              <a:rPr lang="en-US" dirty="0"/>
              <a:t>Two ways to get data into your code</a:t>
            </a:r>
          </a:p>
          <a:p>
            <a:pPr lvl="1"/>
            <a:r>
              <a:rPr lang="en-US" dirty="0"/>
              <a:t>Code First – write you models and EF figures out how to save it into SQL</a:t>
            </a:r>
          </a:p>
          <a:p>
            <a:pPr lvl="1"/>
            <a:r>
              <a:rPr lang="en-US" dirty="0"/>
              <a:t>Database First – write your tables and relations, EF will import and generate code</a:t>
            </a:r>
          </a:p>
          <a:p>
            <a:r>
              <a:rPr lang="en-US" dirty="0"/>
              <a:t>Virtual properties allow for EF to hook in</a:t>
            </a:r>
          </a:p>
          <a:p>
            <a:pPr lvl="1"/>
            <a:r>
              <a:rPr lang="en-US" dirty="0"/>
              <a:t>Track if changes occur to underlying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4045688"/>
            <a:ext cx="4558736" cy="27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Scaffolding - </a:t>
            </a:r>
            <a:r>
              <a:rPr lang="en-US" dirty="0" err="1"/>
              <a:t>EntityFramework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Convention VS Configuration</a:t>
            </a:r>
          </a:p>
          <a:p>
            <a:r>
              <a:rPr lang="en-US" dirty="0"/>
              <a:t>Class name = table name</a:t>
            </a:r>
          </a:p>
          <a:p>
            <a:r>
              <a:rPr lang="en-US" dirty="0"/>
              <a:t>Field name of ‘ID’ means primary key with Auto Increment</a:t>
            </a:r>
          </a:p>
          <a:p>
            <a:r>
              <a:rPr lang="en-US" dirty="0"/>
              <a:t>Field name of </a:t>
            </a:r>
            <a:r>
              <a:rPr lang="en-US" dirty="0" err="1"/>
              <a:t>TableID</a:t>
            </a:r>
            <a:r>
              <a:rPr lang="en-US" dirty="0"/>
              <a:t> + ‘ID’ means foreign key</a:t>
            </a:r>
          </a:p>
          <a:p>
            <a:r>
              <a:rPr lang="en-US" dirty="0"/>
              <a:t>Will default to a local database and schema and will create it if missing</a:t>
            </a:r>
          </a:p>
        </p:txBody>
      </p:sp>
    </p:spTree>
    <p:extLst>
      <p:ext uri="{BB962C8B-B14F-4D97-AF65-F5344CB8AC3E}">
        <p14:creationId xmlns:p14="http://schemas.microsoft.com/office/powerpoint/2010/main" val="18114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dirty="0" err="1"/>
              <a:t>EntityFramework</a:t>
            </a:r>
            <a:r>
              <a:rPr lang="en-US" dirty="0"/>
              <a:t> -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is the way to access any data</a:t>
            </a:r>
          </a:p>
          <a:p>
            <a:r>
              <a:rPr lang="en-US" dirty="0"/>
              <a:t>Must have a class to inherit from this</a:t>
            </a:r>
          </a:p>
          <a:p>
            <a:pPr lvl="1"/>
            <a:r>
              <a:rPr lang="en-US" dirty="0"/>
              <a:t>Will contain all the classes/tables that represent your data</a:t>
            </a:r>
          </a:p>
          <a:p>
            <a:pPr lvl="1"/>
            <a:r>
              <a:rPr lang="en-US" dirty="0"/>
              <a:t>Will be of type </a:t>
            </a:r>
            <a:r>
              <a:rPr lang="en-US" dirty="0" err="1"/>
              <a:t>DbSet</a:t>
            </a:r>
            <a:r>
              <a:rPr lang="en-US" dirty="0"/>
              <a:t>&lt;T&gt;</a:t>
            </a:r>
          </a:p>
          <a:p>
            <a:r>
              <a:rPr lang="en-US" dirty="0" err="1"/>
              <a:t>DbSet</a:t>
            </a:r>
            <a:r>
              <a:rPr lang="en-US" dirty="0"/>
              <a:t> is the base collection that all EF data will be stored</a:t>
            </a:r>
          </a:p>
          <a:p>
            <a:pPr lvl="1"/>
            <a:r>
              <a:rPr lang="en-US" dirty="0"/>
              <a:t>Tracks changes and allows for updates/inserts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676400"/>
            <a:ext cx="4124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</a:t>
            </a:r>
            <a:r>
              <a:rPr lang="en-US" dirty="0" err="1"/>
              <a:t>EntityFramework</a:t>
            </a:r>
            <a:r>
              <a:rPr lang="en-US" dirty="0"/>
              <a:t> -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allows access to any single collection of data</a:t>
            </a:r>
          </a:p>
          <a:p>
            <a:pPr lvl="1"/>
            <a:r>
              <a:rPr lang="en-US" dirty="0"/>
              <a:t>EX: Artist OR Genre OR Album</a:t>
            </a:r>
          </a:p>
          <a:p>
            <a:pPr lvl="1"/>
            <a:r>
              <a:rPr lang="en-US" dirty="0"/>
              <a:t>Will ‘Lazy Load’ data</a:t>
            </a:r>
          </a:p>
          <a:p>
            <a:pPr lvl="2"/>
            <a:r>
              <a:rPr lang="en-US" dirty="0"/>
              <a:t>Won’t call DB until needed</a:t>
            </a:r>
          </a:p>
          <a:p>
            <a:pPr lvl="2"/>
            <a:r>
              <a:rPr lang="en-US" dirty="0"/>
              <a:t>Won’t access related data unless specifically told</a:t>
            </a:r>
          </a:p>
          <a:p>
            <a:r>
              <a:rPr lang="en-US" dirty="0"/>
              <a:t>Use .Include(…) to force EF to get related data as well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4463902"/>
            <a:ext cx="6381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175</TotalTime>
  <Words>429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WROX-Pro ASP.NET MVC 5 Chapter 4</vt:lpstr>
      <vt:lpstr>What is a Model </vt:lpstr>
      <vt:lpstr>Model – continuing MusicStore</vt:lpstr>
      <vt:lpstr>Model – MusicStore </vt:lpstr>
      <vt:lpstr>Model - Scaffolding</vt:lpstr>
      <vt:lpstr>Model – Scaffolding - EntityFramework</vt:lpstr>
      <vt:lpstr>Model – Scaffolding - EntityFramework</vt:lpstr>
      <vt:lpstr>Model – EntityFramework - DbContext</vt:lpstr>
      <vt:lpstr>Model – EntityFramework - DbContext</vt:lpstr>
      <vt:lpstr>Model – EntityFramework – DB Init</vt:lpstr>
      <vt:lpstr>Model – EntityFramework – ModelBinder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11</cp:revision>
  <dcterms:created xsi:type="dcterms:W3CDTF">2017-03-26T18:54:47Z</dcterms:created>
  <dcterms:modified xsi:type="dcterms:W3CDTF">2017-04-18T23:06:50Z</dcterms:modified>
</cp:coreProperties>
</file>