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4599" autoAdjust="0"/>
  </p:normalViewPr>
  <p:slideViewPr>
    <p:cSldViewPr>
      <p:cViewPr varScale="1">
        <p:scale>
          <a:sx n="76" d="100"/>
          <a:sy n="76" d="100"/>
        </p:scale>
        <p:origin x="126" y="79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4/25/2017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4/25/2017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4/25/2017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4/25/2017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4/25/2017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4/25/2017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4/25/2017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4/25/2017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4/25/2017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4/25/2017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4/25/2017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4/25/2017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4/25/2017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Basics of </a:t>
            </a:r>
            <a:r>
              <a:rPr lang="en-US" dirty="0" err="1"/>
              <a:t>UnitTesting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</a:t>
            </a:r>
            <a:r>
              <a:rPr lang="en-US" dirty="0" err="1"/>
              <a:t>UnitTests</a:t>
            </a:r>
            <a:r>
              <a:rPr lang="en-US" dirty="0"/>
              <a:t>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you know code is right?</a:t>
            </a:r>
          </a:p>
          <a:p>
            <a:pPr lvl="1"/>
            <a:r>
              <a:rPr lang="en-US" dirty="0"/>
              <a:t>Run through scenarios and sample input</a:t>
            </a:r>
          </a:p>
          <a:p>
            <a:r>
              <a:rPr lang="en-US" dirty="0"/>
              <a:t>Can’t manually run through every scenario each time you make a code change</a:t>
            </a:r>
          </a:p>
          <a:p>
            <a:r>
              <a:rPr lang="en-US" dirty="0" err="1"/>
              <a:t>UnitTest</a:t>
            </a:r>
            <a:r>
              <a:rPr lang="en-US" dirty="0"/>
              <a:t> frameworks exist so that you can code test scenarios</a:t>
            </a:r>
          </a:p>
          <a:p>
            <a:r>
              <a:rPr lang="en-US" dirty="0"/>
              <a:t>Ensures that every code change behaves correctly</a:t>
            </a:r>
          </a:p>
          <a:p>
            <a:r>
              <a:rPr lang="en-US" dirty="0"/>
              <a:t>Also makes it easy to code complex, hard to replicate states</a:t>
            </a:r>
          </a:p>
        </p:txBody>
      </p:sp>
    </p:spTree>
    <p:extLst>
      <p:ext uri="{BB962C8B-B14F-4D97-AF65-F5344CB8AC3E}">
        <p14:creationId xmlns:p14="http://schemas.microsoft.com/office/powerpoint/2010/main" val="221568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of Test Driven Development </a:t>
            </a:r>
            <a:br>
              <a:rPr lang="en-US" dirty="0"/>
            </a:br>
            <a:r>
              <a:rPr lang="en-US" dirty="0"/>
              <a:t>(short version)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Test Drive Development </a:t>
            </a:r>
          </a:p>
          <a:p>
            <a:pPr lvl="1"/>
            <a:r>
              <a:rPr lang="en-US" dirty="0"/>
              <a:t>Frame the expectations of your overall piece of the application</a:t>
            </a:r>
          </a:p>
          <a:p>
            <a:pPr lvl="1"/>
            <a:r>
              <a:rPr lang="en-US" dirty="0"/>
              <a:t>Break it down into code-able steps</a:t>
            </a:r>
          </a:p>
          <a:p>
            <a:pPr lvl="1"/>
            <a:r>
              <a:rPr lang="en-US" dirty="0"/>
              <a:t>Each code-able step (function) has several means of being used</a:t>
            </a:r>
          </a:p>
          <a:p>
            <a:pPr lvl="1"/>
            <a:r>
              <a:rPr lang="en-US" dirty="0"/>
              <a:t>Write a unit test scenario to mock this situation</a:t>
            </a:r>
          </a:p>
          <a:p>
            <a:pPr lvl="1"/>
            <a:r>
              <a:rPr lang="en-US" dirty="0"/>
              <a:t>Now, write the function so that it satisfies this unit test</a:t>
            </a:r>
          </a:p>
          <a:p>
            <a:pPr lvl="1"/>
            <a:r>
              <a:rPr lang="en-US" dirty="0"/>
              <a:t>Repeat</a:t>
            </a:r>
          </a:p>
          <a:p>
            <a:r>
              <a:rPr lang="en-US" dirty="0" err="1"/>
              <a:t>CircularBuffer</a:t>
            </a:r>
            <a:r>
              <a:rPr lang="en-US" dirty="0"/>
              <a:t> example</a:t>
            </a:r>
          </a:p>
          <a:p>
            <a:pPr lvl="1"/>
            <a:r>
              <a:rPr lang="en-US" dirty="0" err="1"/>
              <a:t>UnitTest</a:t>
            </a:r>
            <a:r>
              <a:rPr lang="en-US" dirty="0"/>
              <a:t> - Has to have way to add objects to the collection</a:t>
            </a:r>
          </a:p>
          <a:p>
            <a:pPr lvl="1"/>
            <a:r>
              <a:rPr lang="en-US" dirty="0" err="1"/>
              <a:t>UnitTest</a:t>
            </a:r>
            <a:r>
              <a:rPr lang="en-US" dirty="0"/>
              <a:t> – Add function has to know when to stop allowing additions to collection</a:t>
            </a:r>
          </a:p>
          <a:p>
            <a:pPr lvl="1"/>
            <a:r>
              <a:rPr lang="en-US" dirty="0" err="1"/>
              <a:t>UnitTest</a:t>
            </a:r>
            <a:r>
              <a:rPr lang="en-US" dirty="0"/>
              <a:t> – Has to have a way to remove objects from the </a:t>
            </a:r>
            <a:r>
              <a:rPr lang="en-US" dirty="0" err="1"/>
              <a:t>colletion</a:t>
            </a:r>
            <a:endParaRPr lang="en-US" dirty="0"/>
          </a:p>
          <a:p>
            <a:pPr lvl="1"/>
            <a:r>
              <a:rPr lang="en-US" dirty="0" err="1"/>
              <a:t>UnitTest</a:t>
            </a:r>
            <a:r>
              <a:rPr lang="en-US" dirty="0"/>
              <a:t> – Has to know when to stop removing when collection is empty</a:t>
            </a:r>
          </a:p>
          <a:p>
            <a:pPr lvl="1"/>
            <a:r>
              <a:rPr lang="en-US" dirty="0" err="1"/>
              <a:t>UnitTest</a:t>
            </a:r>
            <a:r>
              <a:rPr lang="en-US" dirty="0"/>
              <a:t> – Should allow adding a new item after removing an old one</a:t>
            </a:r>
          </a:p>
          <a:p>
            <a:pPr lvl="1"/>
            <a:r>
              <a:rPr lang="en-US" dirty="0" err="1"/>
              <a:t>UnitTest</a:t>
            </a:r>
            <a:r>
              <a:rPr lang="en-US" dirty="0"/>
              <a:t> – Should allow for adding a new item, after collection hits its limit, and an item is removed</a:t>
            </a:r>
          </a:p>
          <a:p>
            <a:pPr lvl="1"/>
            <a:r>
              <a:rPr lang="en-US" dirty="0"/>
              <a:t>ETC</a:t>
            </a:r>
          </a:p>
        </p:txBody>
      </p:sp>
    </p:spTree>
    <p:extLst>
      <p:ext uri="{BB962C8B-B14F-4D97-AF65-F5344CB8AC3E}">
        <p14:creationId xmlns:p14="http://schemas.microsoft.com/office/powerpoint/2010/main" val="652664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of Test Driven Development </a:t>
            </a:r>
            <a:br>
              <a:rPr lang="en-US" dirty="0"/>
            </a:br>
            <a:r>
              <a:rPr lang="en-US" dirty="0"/>
              <a:t>(short version)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will have a lot of unit tests per function</a:t>
            </a:r>
          </a:p>
          <a:p>
            <a:r>
              <a:rPr lang="en-US" dirty="0" err="1"/>
              <a:t>UnitTests</a:t>
            </a:r>
            <a:r>
              <a:rPr lang="en-US" dirty="0"/>
              <a:t> only apply to functions</a:t>
            </a:r>
          </a:p>
          <a:p>
            <a:r>
              <a:rPr lang="en-US" dirty="0"/>
              <a:t>Integration tests will include multiple steps of you code</a:t>
            </a:r>
          </a:p>
          <a:p>
            <a:pPr lvl="1"/>
            <a:r>
              <a:rPr lang="en-US" dirty="0" err="1"/>
              <a:t>CircularBuffer</a:t>
            </a:r>
            <a:r>
              <a:rPr lang="en-US" dirty="0"/>
              <a:t> code doesn’t have anything that would qualify for integration testing</a:t>
            </a:r>
          </a:p>
          <a:p>
            <a:pPr lvl="1"/>
            <a:r>
              <a:rPr lang="en-US" dirty="0"/>
              <a:t>MVC Music Store website does</a:t>
            </a:r>
          </a:p>
          <a:p>
            <a:pPr lvl="2"/>
            <a:r>
              <a:rPr lang="en-US" dirty="0"/>
              <a:t>Integration test would be creating a new album, receiving an ID back, then querying to get the values pulled from the data store</a:t>
            </a:r>
          </a:p>
          <a:p>
            <a:pPr lvl="2"/>
            <a:r>
              <a:rPr lang="en-US" dirty="0"/>
              <a:t>Integration tests aren’t usually automated on build since they require actual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2022190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 and Visual Studio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Right click on solution</a:t>
            </a:r>
          </a:p>
          <a:p>
            <a:r>
              <a:rPr lang="en-US" dirty="0"/>
              <a:t>Go to Add</a:t>
            </a:r>
          </a:p>
          <a:p>
            <a:r>
              <a:rPr lang="en-US" dirty="0"/>
              <a:t>New Project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2612" y="1600200"/>
            <a:ext cx="50816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59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 and Visual Studio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Choose ‘Unit Test Project’</a:t>
            </a:r>
          </a:p>
          <a:p>
            <a:r>
              <a:rPr lang="en-US" dirty="0"/>
              <a:t>Want the (.NET Framework)</a:t>
            </a:r>
          </a:p>
          <a:p>
            <a:pPr lvl="1"/>
            <a:r>
              <a:rPr lang="en-US" dirty="0"/>
              <a:t>Other options are for different</a:t>
            </a:r>
            <a:br>
              <a:rPr lang="en-US" dirty="0"/>
            </a:br>
            <a:r>
              <a:rPr lang="en-US" dirty="0"/>
              <a:t>platforms</a:t>
            </a:r>
          </a:p>
          <a:p>
            <a:r>
              <a:rPr lang="en-US" dirty="0"/>
              <a:t>Give it a name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212" y="1925320"/>
            <a:ext cx="6213308" cy="433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40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 and Visual Studio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Now you will be presented with this </a:t>
            </a:r>
          </a:p>
          <a:p>
            <a:r>
              <a:rPr lang="en-US" dirty="0"/>
              <a:t>[</a:t>
            </a:r>
            <a:r>
              <a:rPr lang="en-US" dirty="0" err="1"/>
              <a:t>TestClass</a:t>
            </a:r>
            <a:r>
              <a:rPr lang="en-US" dirty="0"/>
              <a:t>] – marks your class as testable</a:t>
            </a:r>
          </a:p>
          <a:p>
            <a:r>
              <a:rPr lang="en-US" dirty="0"/>
              <a:t>[</a:t>
            </a:r>
            <a:r>
              <a:rPr lang="en-US" dirty="0" err="1"/>
              <a:t>TestMethod</a:t>
            </a:r>
            <a:r>
              <a:rPr lang="en-US" dirty="0"/>
              <a:t>] – individual unit test</a:t>
            </a:r>
          </a:p>
          <a:p>
            <a:pPr lvl="1"/>
            <a:r>
              <a:rPr lang="en-US" dirty="0"/>
              <a:t>Can be run independently </a:t>
            </a:r>
          </a:p>
          <a:p>
            <a:pPr lvl="1"/>
            <a:r>
              <a:rPr lang="en-US" dirty="0"/>
              <a:t>Will pass/fail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012" y="1828800"/>
            <a:ext cx="4853742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9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 and Visual Studio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Sample unit test from the music</a:t>
            </a:r>
            <a:br>
              <a:rPr lang="en-US" dirty="0"/>
            </a:br>
            <a:r>
              <a:rPr lang="en-US" dirty="0"/>
              <a:t>store web site</a:t>
            </a:r>
          </a:p>
          <a:p>
            <a:r>
              <a:rPr lang="en-US" dirty="0"/>
              <a:t>Assert is how you check the values you</a:t>
            </a:r>
            <a:br>
              <a:rPr lang="en-US" dirty="0"/>
            </a:br>
            <a:r>
              <a:rPr lang="en-US" dirty="0"/>
              <a:t>expect</a:t>
            </a:r>
          </a:p>
          <a:p>
            <a:pPr lvl="1"/>
            <a:r>
              <a:rPr lang="en-US" dirty="0"/>
              <a:t>If the assert condition does not match it will</a:t>
            </a:r>
            <a:br>
              <a:rPr lang="en-US" dirty="0"/>
            </a:br>
            <a:r>
              <a:rPr lang="en-US" dirty="0"/>
              <a:t>throw an exception and ‘Fail’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5213" y="1828800"/>
            <a:ext cx="4818024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024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 and Visual Studio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run single test </a:t>
            </a:r>
          </a:p>
          <a:p>
            <a:r>
              <a:rPr lang="en-US" dirty="0"/>
              <a:t>Click the icon above the function name</a:t>
            </a:r>
          </a:p>
          <a:p>
            <a:r>
              <a:rPr lang="en-US" dirty="0"/>
              <a:t>Click Debug to </a:t>
            </a:r>
            <a:r>
              <a:rPr lang="en-US"/>
              <a:t>step through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Click Run to run as release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612" y="3856355"/>
            <a:ext cx="6282854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98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184</TotalTime>
  <Words>394</Words>
  <Application>Microsoft Office PowerPoint</Application>
  <PresentationFormat>Custom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Consolas</vt:lpstr>
      <vt:lpstr>Corbel</vt:lpstr>
      <vt:lpstr>Chalkboard 16x9</vt:lpstr>
      <vt:lpstr>Basics of UnitTesting</vt:lpstr>
      <vt:lpstr>What are UnitTests?</vt:lpstr>
      <vt:lpstr>Part of Test Driven Development  (short version)</vt:lpstr>
      <vt:lpstr>Part of Test Driven Development  (short version)</vt:lpstr>
      <vt:lpstr>Unit Test and Visual Studio</vt:lpstr>
      <vt:lpstr>Unit Test and Visual Studio</vt:lpstr>
      <vt:lpstr>Unit Test and Visual Studio</vt:lpstr>
      <vt:lpstr>Unit Test and Visual Studio</vt:lpstr>
      <vt:lpstr>Unit Test and Visual Studio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Lawson, Nicholaus</dc:creator>
  <cp:lastModifiedBy>Lawson, Nicholaus</cp:lastModifiedBy>
  <cp:revision>16</cp:revision>
  <dcterms:created xsi:type="dcterms:W3CDTF">2017-03-26T18:54:47Z</dcterms:created>
  <dcterms:modified xsi:type="dcterms:W3CDTF">2017-04-25T23:46:14Z</dcterms:modified>
</cp:coreProperties>
</file>