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0" r:id="rId4"/>
    <p:sldId id="271" r:id="rId5"/>
    <p:sldId id="273" r:id="rId6"/>
    <p:sldId id="274" r:id="rId7"/>
    <p:sldId id="272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7" r:id="rId19"/>
    <p:sldId id="285" r:id="rId20"/>
    <p:sldId id="286" r:id="rId21"/>
    <p:sldId id="290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599" autoAdjust="0"/>
  </p:normalViewPr>
  <p:slideViewPr>
    <p:cSldViewPr>
      <p:cViewPr varScale="1">
        <p:scale>
          <a:sx n="72" d="100"/>
          <a:sy n="72" d="100"/>
        </p:scale>
        <p:origin x="62" y="248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WROX-Pro ASP.NET MVC 5</a:t>
            </a:r>
            <a:br>
              <a:rPr lang="en-US" dirty="0"/>
            </a:br>
            <a:r>
              <a:rPr lang="en-US" dirty="0"/>
              <a:t>Chapter 9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Routing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RoutePrefix</a:t>
            </a:r>
            <a:r>
              <a:rPr lang="en-US" dirty="0"/>
              <a:t> allows for adding just the prefix of route</a:t>
            </a:r>
          </a:p>
          <a:p>
            <a:r>
              <a:rPr lang="en-US" dirty="0"/>
              <a:t>Can still get to root route using ‘~/’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12" y="2752725"/>
            <a:ext cx="57626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9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constraints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have constraints on your parameters </a:t>
            </a:r>
          </a:p>
          <a:p>
            <a:r>
              <a:rPr lang="en-US" dirty="0"/>
              <a:t>How could you determine this route</a:t>
            </a:r>
          </a:p>
          <a:p>
            <a:pPr lvl="1"/>
            <a:r>
              <a:rPr lang="en-US" dirty="0"/>
              <a:t>Example.com/person/5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6" y="3962400"/>
            <a:ext cx="4240028" cy="2819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212" y="3883888"/>
            <a:ext cx="4114800" cy="28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0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Constraints – reference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012" y="1523903"/>
            <a:ext cx="5943600" cy="530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1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defaults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specify a route, URLs are matched via pattern</a:t>
            </a:r>
          </a:p>
          <a:p>
            <a:pPr lvl="1"/>
            <a:r>
              <a:rPr lang="en-US" dirty="0"/>
              <a:t>This can be a problem</a:t>
            </a:r>
          </a:p>
          <a:p>
            <a:pPr lvl="1"/>
            <a:r>
              <a:rPr lang="en-US" dirty="0"/>
              <a:t>Example.com/home – does this work?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2923507"/>
            <a:ext cx="4114800" cy="3858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2951860"/>
            <a:ext cx="3276600" cy="326534"/>
          </a:xfrm>
          <a:prstGeom prst="rect">
            <a:avLst/>
          </a:prstGeom>
        </p:spPr>
      </p:pic>
      <p:sp>
        <p:nvSpPr>
          <p:cNvPr id="4" name="Arrow: Right 3"/>
          <p:cNvSpPr/>
          <p:nvPr/>
        </p:nvSpPr>
        <p:spPr>
          <a:xfrm>
            <a:off x="3776408" y="2951860"/>
            <a:ext cx="3003804" cy="326534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3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optional parameters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600200"/>
            <a:ext cx="9144000" cy="4572000"/>
          </a:xfrm>
        </p:spPr>
        <p:txBody>
          <a:bodyPr/>
          <a:lstStyle/>
          <a:p>
            <a:r>
              <a:rPr lang="en-US" dirty="0"/>
              <a:t>Optional allows you to drop off parameters if you don’t always need them instead of creating new functions</a:t>
            </a:r>
          </a:p>
          <a:p>
            <a:r>
              <a:rPr lang="en-US" dirty="0"/>
              <a:t>This example allows index to not take id,</a:t>
            </a:r>
            <a:br>
              <a:rPr lang="en-US" dirty="0"/>
            </a:br>
            <a:r>
              <a:rPr lang="en-US" dirty="0"/>
              <a:t>might show all contacts listed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6" y="3200400"/>
            <a:ext cx="3538836" cy="3581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2524125"/>
            <a:ext cx="449334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6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Routes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started </a:t>
            </a:r>
          </a:p>
          <a:p>
            <a:r>
              <a:rPr lang="en-US" dirty="0"/>
              <a:t>Alter </a:t>
            </a:r>
            <a:r>
              <a:rPr lang="en-US" dirty="0" err="1"/>
              <a:t>RouteConfig.cs</a:t>
            </a:r>
            <a:endParaRPr lang="en-US" dirty="0"/>
          </a:p>
          <a:p>
            <a:r>
              <a:rPr lang="en-US" dirty="0"/>
              <a:t>This way allows for unit testing by registering different routes</a:t>
            </a:r>
          </a:p>
          <a:p>
            <a:endParaRPr lang="en-US" dirty="0"/>
          </a:p>
          <a:p>
            <a:r>
              <a:rPr lang="en-US" dirty="0"/>
              <a:t>If both attribute and traditional are wanted, list attribute first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537" y="2209800"/>
            <a:ext cx="5476875" cy="800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2" y="4724400"/>
            <a:ext cx="59436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3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still have optional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default parameters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12" y="4372861"/>
            <a:ext cx="51339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703" y="2754497"/>
            <a:ext cx="48863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- Constraints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still introduce constraints to your Routes</a:t>
            </a:r>
          </a:p>
          <a:p>
            <a:r>
              <a:rPr lang="en-US" dirty="0"/>
              <a:t>These will be new routes you configure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12" y="3810000"/>
            <a:ext cx="56578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5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 – Traditional and Attribute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Attribute first</a:t>
            </a:r>
          </a:p>
          <a:p>
            <a:r>
              <a:rPr lang="en-US" dirty="0"/>
              <a:t>When framework searches, first pattern match wins</a:t>
            </a:r>
          </a:p>
          <a:p>
            <a:pPr lvl="1"/>
            <a:r>
              <a:rPr lang="en-US" dirty="0"/>
              <a:t>Attribute tends to be more specific, that is why you want it first</a:t>
            </a:r>
          </a:p>
          <a:p>
            <a:pPr lvl="1"/>
            <a:r>
              <a:rPr lang="en-US" dirty="0"/>
              <a:t>Traditional tends to be very widely defined</a:t>
            </a:r>
          </a:p>
          <a:p>
            <a:r>
              <a:rPr lang="en-US" dirty="0"/>
              <a:t>Why Traditional</a:t>
            </a:r>
          </a:p>
          <a:p>
            <a:pPr lvl="1"/>
            <a:r>
              <a:rPr lang="en-US" dirty="0"/>
              <a:t>Want centralized config</a:t>
            </a:r>
          </a:p>
          <a:p>
            <a:pPr lvl="1"/>
            <a:r>
              <a:rPr lang="en-US" dirty="0"/>
              <a:t>Can use custom constraint objects</a:t>
            </a:r>
          </a:p>
          <a:p>
            <a:pPr lvl="1"/>
            <a:r>
              <a:rPr lang="en-US" dirty="0"/>
              <a:t>Working in a legacy app</a:t>
            </a:r>
          </a:p>
          <a:p>
            <a:r>
              <a:rPr lang="en-US" dirty="0"/>
              <a:t>Why Attribute</a:t>
            </a:r>
          </a:p>
          <a:p>
            <a:pPr lvl="1"/>
            <a:r>
              <a:rPr lang="en-US" dirty="0"/>
              <a:t>Keep routes with your action code</a:t>
            </a:r>
          </a:p>
          <a:p>
            <a:pPr lvl="1"/>
            <a:r>
              <a:rPr lang="en-US" dirty="0"/>
              <a:t>Working on a new app or drastically changing legacy</a:t>
            </a:r>
          </a:p>
        </p:txBody>
      </p:sp>
    </p:spTree>
    <p:extLst>
      <p:ext uri="{BB962C8B-B14F-4D97-AF65-F5344CB8AC3E}">
        <p14:creationId xmlns:p14="http://schemas.microsoft.com/office/powerpoint/2010/main" val="35257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– Traditional and Attribute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" y="1828800"/>
            <a:ext cx="5124450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3124200"/>
            <a:ext cx="3695700" cy="335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412" y="1818167"/>
            <a:ext cx="42767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and usability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high quality URLs</a:t>
            </a:r>
          </a:p>
          <a:p>
            <a:pPr lvl="1"/>
            <a:r>
              <a:rPr lang="en-US" dirty="0"/>
              <a:t>Short</a:t>
            </a:r>
          </a:p>
          <a:p>
            <a:pPr lvl="1"/>
            <a:r>
              <a:rPr lang="en-US" dirty="0"/>
              <a:t>Easy to type</a:t>
            </a:r>
          </a:p>
          <a:p>
            <a:pPr lvl="1"/>
            <a:r>
              <a:rPr lang="en-US" dirty="0"/>
              <a:t>Reflective of the site structure </a:t>
            </a:r>
          </a:p>
          <a:p>
            <a:pPr lvl="1"/>
            <a:r>
              <a:rPr lang="en-US" dirty="0"/>
              <a:t>“Backable” – users can move higher in site structure by removing ending of URL</a:t>
            </a:r>
          </a:p>
          <a:p>
            <a:pPr lvl="1"/>
            <a:r>
              <a:rPr lang="en-US" dirty="0"/>
              <a:t>Persistent – URL won’t change over time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How does routing play in to this?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 – catch all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 all routes ensure your </a:t>
            </a:r>
            <a:r>
              <a:rPr lang="en-US" dirty="0" err="1"/>
              <a:t>urls</a:t>
            </a:r>
            <a:r>
              <a:rPr lang="en-US" dirty="0"/>
              <a:t> go somewhere or map to something</a:t>
            </a:r>
          </a:p>
          <a:p>
            <a:r>
              <a:rPr lang="en-US" dirty="0"/>
              <a:t>Defined as attribute or traditional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175148"/>
            <a:ext cx="6400800" cy="800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4280048"/>
            <a:ext cx="7772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9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99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URLs, URIs, MVC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URLs represent the physical location of a resource on disk</a:t>
            </a:r>
          </a:p>
          <a:p>
            <a:pPr lvl="1"/>
            <a:r>
              <a:rPr lang="en-US" dirty="0"/>
              <a:t>Example.com/Albums/list.aspx actually means</a:t>
            </a:r>
          </a:p>
          <a:p>
            <a:pPr lvl="2"/>
            <a:r>
              <a:rPr lang="en-US" dirty="0"/>
              <a:t>//…</a:t>
            </a:r>
            <a:r>
              <a:rPr lang="en-US" dirty="0" err="1"/>
              <a:t>webroot</a:t>
            </a:r>
            <a:r>
              <a:rPr lang="en-US" dirty="0"/>
              <a:t>…/albums/list.aspx file on your host machine</a:t>
            </a:r>
          </a:p>
          <a:p>
            <a:r>
              <a:rPr lang="en-US" dirty="0"/>
              <a:t>MVC technically uses URI instead of URL</a:t>
            </a:r>
          </a:p>
          <a:p>
            <a:pPr lvl="1"/>
            <a:r>
              <a:rPr lang="en-US" dirty="0"/>
              <a:t>Universal Resource Indicator</a:t>
            </a:r>
          </a:p>
          <a:p>
            <a:pPr lvl="1"/>
            <a:r>
              <a:rPr lang="en-US" dirty="0"/>
              <a:t>All URLs are URIs but a URI is not necessarily a URL</a:t>
            </a:r>
          </a:p>
          <a:p>
            <a:pPr lvl="1"/>
            <a:r>
              <a:rPr lang="en-US" dirty="0"/>
              <a:t>Does not tell you where in a system a file is physically stored like URL may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9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main purposes</a:t>
            </a:r>
          </a:p>
          <a:p>
            <a:pPr lvl="1"/>
            <a:r>
              <a:rPr lang="en-US" dirty="0"/>
              <a:t>Match incoming requests that don’t match a file on disk</a:t>
            </a:r>
          </a:p>
          <a:p>
            <a:pPr lvl="2"/>
            <a:r>
              <a:rPr lang="en-US" dirty="0"/>
              <a:t>Instead point to something that can handle the request (controller and action)</a:t>
            </a:r>
          </a:p>
          <a:p>
            <a:pPr lvl="1"/>
            <a:r>
              <a:rPr lang="en-US" dirty="0"/>
              <a:t>Constructs outgoing URLs (URIs) that correspond to controller/action</a:t>
            </a:r>
          </a:p>
          <a:p>
            <a:r>
              <a:rPr lang="en-US" dirty="0"/>
              <a:t>Is not URL rewriting</a:t>
            </a:r>
          </a:p>
          <a:p>
            <a:pPr lvl="1"/>
            <a:r>
              <a:rPr lang="en-US" dirty="0"/>
              <a:t>Both can be used to make pretty URLs</a:t>
            </a:r>
          </a:p>
          <a:p>
            <a:pPr lvl="1"/>
            <a:r>
              <a:rPr lang="en-US" dirty="0"/>
              <a:t>Both separate incoming URL and what it actually points to/does</a:t>
            </a:r>
          </a:p>
          <a:p>
            <a:pPr lvl="1"/>
            <a:r>
              <a:rPr lang="en-US" dirty="0"/>
              <a:t>Rewriting is essentially  mapping one URL to another, not treating a URI as a pointer to a work handler</a:t>
            </a:r>
          </a:p>
        </p:txBody>
      </p:sp>
    </p:spTree>
    <p:extLst>
      <p:ext uri="{BB962C8B-B14F-4D97-AF65-F5344CB8AC3E}">
        <p14:creationId xmlns:p14="http://schemas.microsoft.com/office/powerpoint/2010/main" val="145389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Types of routing in MVC</a:t>
            </a:r>
          </a:p>
          <a:p>
            <a:pPr lvl="1"/>
            <a:r>
              <a:rPr lang="en-US" dirty="0"/>
              <a:t>Traditional – config setting and framework does the mapping</a:t>
            </a:r>
          </a:p>
          <a:p>
            <a:pPr lvl="1"/>
            <a:r>
              <a:rPr lang="en-US" dirty="0"/>
              <a:t>Attribute – config setting and developer decorates classes/methods for mapping</a:t>
            </a:r>
          </a:p>
          <a:p>
            <a:r>
              <a:rPr lang="en-US" dirty="0"/>
              <a:t>Both require some input from the dev</a:t>
            </a:r>
          </a:p>
          <a:p>
            <a:r>
              <a:rPr lang="en-US" dirty="0"/>
              <a:t>Both allow for massive alteration/override/configuration</a:t>
            </a:r>
          </a:p>
          <a:p>
            <a:r>
              <a:rPr lang="en-US" dirty="0"/>
              <a:t>Can be used together</a:t>
            </a:r>
          </a:p>
        </p:txBody>
      </p:sp>
    </p:spTree>
    <p:extLst>
      <p:ext uri="{BB962C8B-B14F-4D97-AF65-F5344CB8AC3E}">
        <p14:creationId xmlns:p14="http://schemas.microsoft.com/office/powerpoint/2010/main" val="4698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step:</a:t>
            </a:r>
          </a:p>
          <a:p>
            <a:pPr lvl="1"/>
            <a:r>
              <a:rPr lang="en-US" dirty="0"/>
              <a:t>Alter </a:t>
            </a:r>
            <a:r>
              <a:rPr lang="en-US" dirty="0" err="1"/>
              <a:t>Routeonfig.cs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Can now use attribute routing on controllers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12" y="1905000"/>
            <a:ext cx="5105400" cy="885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012" y="3886200"/>
            <a:ext cx="37052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Routing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declare multiple routes for a given action or controller</a:t>
            </a:r>
          </a:p>
          <a:p>
            <a:endParaRPr lang="en-US" dirty="0"/>
          </a:p>
          <a:p>
            <a:r>
              <a:rPr lang="en-US" dirty="0"/>
              <a:t>This is routing for your main landing page</a:t>
            </a:r>
          </a:p>
          <a:p>
            <a:pPr lvl="1"/>
            <a:r>
              <a:rPr lang="en-US" dirty="0"/>
              <a:t>Example.com</a:t>
            </a:r>
          </a:p>
          <a:p>
            <a:pPr lvl="1"/>
            <a:r>
              <a:rPr lang="en-US" dirty="0"/>
              <a:t>Example.com/home</a:t>
            </a:r>
          </a:p>
          <a:p>
            <a:pPr lvl="1"/>
            <a:r>
              <a:rPr lang="en-US" dirty="0"/>
              <a:t>Example.com/home/index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2590800"/>
            <a:ext cx="3748769" cy="20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0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Routing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parameterize your routes</a:t>
            </a:r>
          </a:p>
          <a:p>
            <a:endParaRPr lang="en-US" dirty="0"/>
          </a:p>
          <a:p>
            <a:r>
              <a:rPr lang="en-US" dirty="0"/>
              <a:t>Example.com/person/5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Exampel.com/2015/12/30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12" y="2438400"/>
            <a:ext cx="4631807" cy="1757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069" y="5105400"/>
            <a:ext cx="7152495" cy="147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9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Routing - Controllers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routing on your controller to set a common route for all your actions</a:t>
            </a:r>
          </a:p>
          <a:p>
            <a:pPr lvl="1"/>
            <a:r>
              <a:rPr lang="en-US" dirty="0"/>
              <a:t>Note {Action} is declared as a parameter</a:t>
            </a:r>
          </a:p>
          <a:p>
            <a:r>
              <a:rPr lang="en-US" dirty="0"/>
              <a:t>Can still override or extend with action attributes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3458571"/>
            <a:ext cx="3743325" cy="3448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070" y="3433762"/>
            <a:ext cx="3638550" cy="3248025"/>
          </a:xfrm>
          <a:prstGeom prst="rect">
            <a:avLst/>
          </a:prstGeom>
        </p:spPr>
      </p:pic>
      <p:sp>
        <p:nvSpPr>
          <p:cNvPr id="4" name="Arrow: Right 3"/>
          <p:cNvSpPr/>
          <p:nvPr/>
        </p:nvSpPr>
        <p:spPr>
          <a:xfrm>
            <a:off x="5838570" y="4325364"/>
            <a:ext cx="978408" cy="484632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1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1110</TotalTime>
  <Words>625</Words>
  <Application>Microsoft Office PowerPoint</Application>
  <PresentationFormat>Custom</PresentationFormat>
  <Paragraphs>103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Consolas</vt:lpstr>
      <vt:lpstr>Corbel</vt:lpstr>
      <vt:lpstr>Chalkboard 16x9</vt:lpstr>
      <vt:lpstr>WROX-Pro ASP.NET MVC 5 Chapter 9 </vt:lpstr>
      <vt:lpstr>Routing and usability</vt:lpstr>
      <vt:lpstr>URLs, URIs, MVC</vt:lpstr>
      <vt:lpstr>Routing</vt:lpstr>
      <vt:lpstr>Routing</vt:lpstr>
      <vt:lpstr>Attribute Routing</vt:lpstr>
      <vt:lpstr>More Routing </vt:lpstr>
      <vt:lpstr>More Routing </vt:lpstr>
      <vt:lpstr>More Routing - Controllers</vt:lpstr>
      <vt:lpstr>More Routing </vt:lpstr>
      <vt:lpstr>Route constraints</vt:lpstr>
      <vt:lpstr>Routing Constraints – reference</vt:lpstr>
      <vt:lpstr>Route defaults</vt:lpstr>
      <vt:lpstr>Route optional parameters</vt:lpstr>
      <vt:lpstr>Traditional Routes</vt:lpstr>
      <vt:lpstr>Routes</vt:lpstr>
      <vt:lpstr>Route - Constraints</vt:lpstr>
      <vt:lpstr>Routes – Traditional and Attribute</vt:lpstr>
      <vt:lpstr>Route – Traditional and Attribute</vt:lpstr>
      <vt:lpstr>Routes – catch 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Lawson, Nicholaus</dc:creator>
  <cp:lastModifiedBy>Nick Lawson</cp:lastModifiedBy>
  <cp:revision>9</cp:revision>
  <dcterms:created xsi:type="dcterms:W3CDTF">2017-03-26T18:54:47Z</dcterms:created>
  <dcterms:modified xsi:type="dcterms:W3CDTF">2017-05-23T21:22:36Z</dcterms:modified>
</cp:coreProperties>
</file>