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1" r:id="rId4"/>
    <p:sldId id="272" r:id="rId5"/>
    <p:sldId id="273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6" d="100"/>
          <a:sy n="76" d="100"/>
        </p:scale>
        <p:origin x="126" y="7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entries in </a:t>
            </a:r>
            <a:r>
              <a:rPr lang="en-US" dirty="0" err="1"/>
              <a:t>Global.asax</a:t>
            </a:r>
            <a:endParaRPr lang="en-US" dirty="0"/>
          </a:p>
          <a:p>
            <a:r>
              <a:rPr lang="en-US" dirty="0"/>
              <a:t>Set everything in the </a:t>
            </a:r>
            <a:r>
              <a:rPr lang="en-US" dirty="0" err="1"/>
              <a:t>HttpConfiguration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Allows for running multiple web </a:t>
            </a:r>
            <a:r>
              <a:rPr lang="en-US" dirty="0" err="1"/>
              <a:t>api</a:t>
            </a:r>
            <a:r>
              <a:rPr lang="en-US" dirty="0"/>
              <a:t> servers in some application</a:t>
            </a:r>
          </a:p>
          <a:p>
            <a:pPr lvl="1"/>
            <a:r>
              <a:rPr lang="en-US" dirty="0"/>
              <a:t>Run unit tests and end-to-end tests more easily</a:t>
            </a:r>
          </a:p>
          <a:p>
            <a:r>
              <a:rPr lang="en-US" dirty="0"/>
              <a:t>Comes in 3 versions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WCF self hosted</a:t>
            </a:r>
          </a:p>
          <a:p>
            <a:pPr lvl="1"/>
            <a:r>
              <a:rPr lang="en-US" dirty="0"/>
              <a:t>OWIN self hosted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48" y="3611685"/>
            <a:ext cx="5981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ASP.NET (Default)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WebApiConfig.cs</a:t>
            </a:r>
            <a:r>
              <a:rPr lang="en-US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3810000"/>
            <a:ext cx="5410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WCF self hosted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instance of </a:t>
            </a:r>
            <a:r>
              <a:rPr lang="en-US" dirty="0" err="1"/>
              <a:t>HttpSelfHostFromService</a:t>
            </a:r>
            <a:endParaRPr lang="en-US" dirty="0"/>
          </a:p>
          <a:p>
            <a:r>
              <a:rPr lang="en-US" dirty="0"/>
              <a:t>Pass in configuration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4419600"/>
            <a:ext cx="6067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OWIN self hosted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nuget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Microsoft.AspNet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WebApi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OwinSelfHost</a:t>
            </a:r>
            <a:endParaRPr lang="en-US" dirty="0"/>
          </a:p>
          <a:p>
            <a:r>
              <a:rPr lang="en-US" dirty="0"/>
              <a:t>Must start your </a:t>
            </a:r>
            <a:br>
              <a:rPr lang="en-US" dirty="0"/>
            </a:br>
            <a:r>
              <a:rPr lang="en-US" dirty="0"/>
              <a:t>own server</a:t>
            </a:r>
          </a:p>
          <a:p>
            <a:r>
              <a:rPr lang="en-US" dirty="0"/>
              <a:t>Must define </a:t>
            </a:r>
            <a:r>
              <a:rPr lang="en-US"/>
              <a:t>a </a:t>
            </a:r>
            <a:br>
              <a:rPr lang="en-US"/>
            </a:br>
            <a:r>
              <a:rPr lang="en-US"/>
              <a:t>processing class </a:t>
            </a:r>
            <a:br>
              <a:rPr lang="en-US"/>
            </a:br>
            <a:r>
              <a:rPr lang="en-US"/>
              <a:t>that </a:t>
            </a:r>
            <a:r>
              <a:rPr lang="en-US" dirty="0"/>
              <a:t>will do </a:t>
            </a:r>
            <a:r>
              <a:rPr lang="en-US"/>
              <a:t>your </a:t>
            </a:r>
            <a:br>
              <a:rPr lang="en-US"/>
            </a:br>
            <a:r>
              <a:rPr lang="en-US"/>
              <a:t>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752600"/>
            <a:ext cx="7734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Programmatic way to call code over the web</a:t>
            </a:r>
          </a:p>
          <a:p>
            <a:r>
              <a:rPr lang="en-US" dirty="0"/>
              <a:t>Very similar to MVC controllers and structure</a:t>
            </a:r>
          </a:p>
          <a:p>
            <a:r>
              <a:rPr lang="en-US" dirty="0"/>
              <a:t>Several design methodologies to follow (IE RESTful, </a:t>
            </a:r>
            <a:r>
              <a:rPr lang="en-US" dirty="0" err="1"/>
              <a:t>Statetful</a:t>
            </a:r>
            <a:r>
              <a:rPr lang="en-US" dirty="0"/>
              <a:t>)</a:t>
            </a:r>
          </a:p>
          <a:p>
            <a:r>
              <a:rPr lang="en-US" dirty="0"/>
              <a:t>Term ‘Web API’  tends to be used in MVC/ASP only</a:t>
            </a:r>
          </a:p>
          <a:p>
            <a:r>
              <a:rPr lang="en-US" dirty="0"/>
              <a:t>Comes in 3 flavors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WCF self hosted</a:t>
            </a:r>
          </a:p>
          <a:p>
            <a:pPr lvl="1"/>
            <a:r>
              <a:rPr lang="en-US" dirty="0"/>
              <a:t>OWIN self hosted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vs MVC Controllers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 not return HTML code</a:t>
            </a:r>
          </a:p>
          <a:p>
            <a:r>
              <a:rPr lang="en-US" dirty="0"/>
              <a:t>Return strings or generic objects that represent your output</a:t>
            </a:r>
          </a:p>
          <a:p>
            <a:r>
              <a:rPr lang="en-US" dirty="0"/>
              <a:t>Inherit from ‘</a:t>
            </a:r>
            <a:r>
              <a:rPr lang="en-US" dirty="0" err="1"/>
              <a:t>ApiController</a:t>
            </a:r>
            <a:r>
              <a:rPr lang="en-US" dirty="0"/>
              <a:t>’ base class</a:t>
            </a:r>
          </a:p>
          <a:p>
            <a:r>
              <a:rPr lang="en-US" dirty="0"/>
              <a:t>Conventions is to tie controller to HTTP verbs</a:t>
            </a:r>
          </a:p>
          <a:p>
            <a:pPr lvl="1"/>
            <a:r>
              <a:rPr lang="en-US" dirty="0"/>
              <a:t>GET, PUT, POST, DELETE</a:t>
            </a:r>
          </a:p>
          <a:p>
            <a:r>
              <a:rPr lang="en-US" dirty="0"/>
              <a:t>In </a:t>
            </a:r>
            <a:r>
              <a:rPr lang="en-US" dirty="0" err="1"/>
              <a:t>System.Web.Http</a:t>
            </a:r>
            <a:r>
              <a:rPr lang="en-US" dirty="0"/>
              <a:t> instead of </a:t>
            </a:r>
            <a:r>
              <a:rPr lang="en-US" dirty="0" err="1"/>
              <a:t>System.Web.MVC</a:t>
            </a:r>
            <a:endParaRPr lang="en-US" dirty="0"/>
          </a:p>
          <a:p>
            <a:r>
              <a:rPr lang="en-US" dirty="0"/>
              <a:t>Share some terms/classes such as</a:t>
            </a:r>
            <a:br>
              <a:rPr lang="en-US" dirty="0"/>
            </a:br>
            <a:r>
              <a:rPr lang="en-US" dirty="0"/>
              <a:t>Controller context, </a:t>
            </a:r>
            <a:r>
              <a:rPr lang="en-US" dirty="0" err="1"/>
              <a:t>ModelState</a:t>
            </a:r>
            <a:r>
              <a:rPr lang="en-US" dirty="0"/>
              <a:t>, </a:t>
            </a:r>
            <a:r>
              <a:rPr lang="en-US" dirty="0" err="1"/>
              <a:t>RouteDate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 helper, User</a:t>
            </a:r>
          </a:p>
          <a:p>
            <a:r>
              <a:rPr lang="en-US" dirty="0"/>
              <a:t>Request is </a:t>
            </a:r>
            <a:r>
              <a:rPr lang="en-US" dirty="0" err="1"/>
              <a:t>HttpRequestMessage</a:t>
            </a:r>
            <a:r>
              <a:rPr lang="en-US" dirty="0"/>
              <a:t> instead of </a:t>
            </a:r>
            <a:r>
              <a:rPr lang="en-US" dirty="0" err="1"/>
              <a:t>HttpRequestBase</a:t>
            </a:r>
            <a:endParaRPr lang="en-US" dirty="0"/>
          </a:p>
          <a:p>
            <a:r>
              <a:rPr lang="en-US" dirty="0"/>
              <a:t>Missing some classes – like Response</a:t>
            </a:r>
          </a:p>
          <a:p>
            <a:r>
              <a:rPr lang="en-US" dirty="0"/>
              <a:t>Is Asynchronous by default</a:t>
            </a:r>
          </a:p>
        </p:txBody>
      </p:sp>
    </p:spTree>
    <p:extLst>
      <p:ext uri="{BB962C8B-B14F-4D97-AF65-F5344CB8AC3E}">
        <p14:creationId xmlns:p14="http://schemas.microsoft.com/office/powerpoint/2010/main" val="36558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18" y="0"/>
            <a:ext cx="590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0"/>
            <a:ext cx="432551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0"/>
            <a:ext cx="562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parameters to actions/methods – same as MVC controllers</a:t>
            </a:r>
          </a:p>
          <a:p>
            <a:pPr lvl="1"/>
            <a:r>
              <a:rPr lang="en-US" dirty="0"/>
              <a:t>Base types are mapped directly – similar system as MVC</a:t>
            </a:r>
          </a:p>
          <a:p>
            <a:pPr lvl="1"/>
            <a:r>
              <a:rPr lang="en-US" dirty="0"/>
              <a:t>Custom types are passed through the body element of the http request</a:t>
            </a:r>
          </a:p>
          <a:p>
            <a:pPr lvl="2"/>
            <a:r>
              <a:rPr lang="en-US" dirty="0"/>
              <a:t>Handled by new formatter system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Returns Version 1</a:t>
            </a:r>
          </a:p>
          <a:p>
            <a:pPr lvl="1"/>
            <a:r>
              <a:rPr lang="en-US" dirty="0"/>
              <a:t>Basic object types</a:t>
            </a:r>
          </a:p>
          <a:p>
            <a:pPr lvl="2"/>
            <a:r>
              <a:rPr lang="en-US" dirty="0"/>
              <a:t>Can also be strings that would house your serialized data</a:t>
            </a:r>
          </a:p>
          <a:p>
            <a:pPr lvl="2"/>
            <a:r>
              <a:rPr lang="en-US" dirty="0"/>
              <a:t>This didn’t allow for errors but can throw </a:t>
            </a:r>
            <a:r>
              <a:rPr lang="en-US" dirty="0" err="1"/>
              <a:t>HttpResponseException</a:t>
            </a:r>
            <a:endParaRPr lang="en-US" dirty="0"/>
          </a:p>
          <a:p>
            <a:r>
              <a:rPr lang="en-US" dirty="0"/>
              <a:t>Returns Version 2</a:t>
            </a:r>
          </a:p>
          <a:p>
            <a:pPr lvl="1"/>
            <a:r>
              <a:rPr lang="en-US" dirty="0"/>
              <a:t>Now returns an </a:t>
            </a:r>
            <a:r>
              <a:rPr lang="en-US" dirty="0" err="1"/>
              <a:t>IHttpActionResult</a:t>
            </a:r>
            <a:endParaRPr lang="en-US" dirty="0"/>
          </a:p>
          <a:p>
            <a:pPr lvl="1"/>
            <a:r>
              <a:rPr lang="en-US" dirty="0"/>
              <a:t>Are asynchronous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Results</a:t>
            </a:r>
            <a:br>
              <a:rPr lang="en-US" dirty="0"/>
            </a:br>
            <a:r>
              <a:rPr lang="en-US" dirty="0"/>
              <a:t>and associated</a:t>
            </a:r>
            <a:br>
              <a:rPr lang="en-US" dirty="0"/>
            </a:br>
            <a:r>
              <a:rPr lang="en-US" dirty="0"/>
              <a:t>behaviors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, await, threading…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version of the Web API is built to accommodate </a:t>
            </a:r>
            <a:r>
              <a:rPr lang="en-US" dirty="0" err="1"/>
              <a:t>async</a:t>
            </a:r>
            <a:r>
              <a:rPr lang="en-US" dirty="0"/>
              <a:t>/await keywords</a:t>
            </a:r>
          </a:p>
          <a:p>
            <a:r>
              <a:rPr lang="en-US" dirty="0" err="1"/>
              <a:t>Async</a:t>
            </a:r>
            <a:r>
              <a:rPr lang="en-US" dirty="0"/>
              <a:t> means a task will be offloaded and run at a slightly later time</a:t>
            </a:r>
          </a:p>
          <a:p>
            <a:r>
              <a:rPr lang="en-US" dirty="0"/>
              <a:t>Await means the caller knows it is waiting for a specific function</a:t>
            </a:r>
          </a:p>
          <a:p>
            <a:pPr lvl="1"/>
            <a:r>
              <a:rPr lang="en-US" dirty="0"/>
              <a:t>Framework can sometimes finish other code after ‘AWAIT’ if nothing depends on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entries in </a:t>
            </a:r>
            <a:r>
              <a:rPr lang="en-US" dirty="0" err="1"/>
              <a:t>Global.asax</a:t>
            </a:r>
            <a:endParaRPr lang="en-US" dirty="0"/>
          </a:p>
          <a:p>
            <a:r>
              <a:rPr lang="en-US" dirty="0"/>
              <a:t>Set everything in the </a:t>
            </a:r>
            <a:r>
              <a:rPr lang="en-US" dirty="0" err="1"/>
              <a:t>HttpConfiguration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Allows for running multiple web </a:t>
            </a:r>
            <a:r>
              <a:rPr lang="en-US" dirty="0" err="1"/>
              <a:t>api</a:t>
            </a:r>
            <a:r>
              <a:rPr lang="en-US" dirty="0"/>
              <a:t> servers in some application</a:t>
            </a:r>
          </a:p>
          <a:p>
            <a:pPr lvl="1"/>
            <a:r>
              <a:rPr lang="en-US" dirty="0"/>
              <a:t>Run unit tests and end-to-end tests more easily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48" y="3611685"/>
            <a:ext cx="5981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37</TotalTime>
  <Words>343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WROX-Pro ASP.NET MVC 5 Chapter 11</vt:lpstr>
      <vt:lpstr>Web API</vt:lpstr>
      <vt:lpstr>Web API vs MVC Controllers</vt:lpstr>
      <vt:lpstr>ApiController</vt:lpstr>
      <vt:lpstr>PowerPoint Presentation</vt:lpstr>
      <vt:lpstr>Inputs and Outputs</vt:lpstr>
      <vt:lpstr>IHttpActionResult</vt:lpstr>
      <vt:lpstr>Async, await, threading…</vt:lpstr>
      <vt:lpstr>Configuration</vt:lpstr>
      <vt:lpstr>Configuration</vt:lpstr>
      <vt:lpstr>Configuration – ASP.NET (Default)</vt:lpstr>
      <vt:lpstr>Configuration – WCF self hosted</vt:lpstr>
      <vt:lpstr>Configuration – OWIN self hosted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6</cp:revision>
  <dcterms:created xsi:type="dcterms:W3CDTF">2017-03-26T18:54:47Z</dcterms:created>
  <dcterms:modified xsi:type="dcterms:W3CDTF">2017-05-30T22:31:25Z</dcterms:modified>
</cp:coreProperties>
</file>