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599" autoAdjust="0"/>
  </p:normalViewPr>
  <p:slideViewPr>
    <p:cSldViewPr>
      <p:cViewPr varScale="1">
        <p:scale>
          <a:sx n="75" d="100"/>
          <a:sy n="75" d="100"/>
        </p:scale>
        <p:origin x="72" y="58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Annotations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REMOTE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client side checking via  server callback</a:t>
            </a:r>
          </a:p>
          <a:p>
            <a:pPr lvl="1"/>
            <a:r>
              <a:rPr lang="en-US" dirty="0"/>
              <a:t>Sometimes need to validate data against a database or other external resource</a:t>
            </a:r>
          </a:p>
          <a:p>
            <a:pPr lvl="1"/>
            <a:r>
              <a:rPr lang="en-US" dirty="0"/>
              <a:t>Can’t do this from the client side, have to request a resource to do it for you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971800"/>
            <a:ext cx="5705475" cy="676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49" y="4651692"/>
            <a:ext cx="8439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Custom Error Messages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validation attribute allow for option custom error messages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4295775"/>
            <a:ext cx="8658225" cy="146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768600"/>
            <a:ext cx="57245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Behind the Curtain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and Model binding</a:t>
            </a:r>
          </a:p>
          <a:p>
            <a:pPr lvl="1"/>
            <a:r>
              <a:rPr lang="en-US" dirty="0"/>
              <a:t>Validation occurs on the model at binding</a:t>
            </a:r>
          </a:p>
          <a:p>
            <a:pPr lvl="2"/>
            <a:r>
              <a:rPr lang="en-US" dirty="0"/>
              <a:t>Implicitly on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that accepts a specific type</a:t>
            </a:r>
          </a:p>
          <a:p>
            <a:pPr lvl="2"/>
            <a:r>
              <a:rPr lang="en-US" dirty="0"/>
              <a:t>Explicitly by calling </a:t>
            </a:r>
            <a:r>
              <a:rPr lang="en-US" dirty="0" err="1"/>
              <a:t>TryUpdateModle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MetaData</a:t>
            </a:r>
            <a:r>
              <a:rPr lang="en-US" dirty="0"/>
              <a:t> and </a:t>
            </a:r>
            <a:r>
              <a:rPr lang="en-US" dirty="0" err="1"/>
              <a:t>ModelState</a:t>
            </a:r>
            <a:endParaRPr lang="en-US" dirty="0"/>
          </a:p>
          <a:p>
            <a:pPr lvl="3"/>
            <a:r>
              <a:rPr lang="en-US" dirty="0"/>
              <a:t>Side effect of model binding</a:t>
            </a:r>
          </a:p>
          <a:p>
            <a:pPr lvl="3"/>
            <a:r>
              <a:rPr lang="en-US" dirty="0"/>
              <a:t>Contains Values, errors, way to track updates</a:t>
            </a:r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5648325"/>
            <a:ext cx="7019925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4505325"/>
            <a:ext cx="7448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 and Validation errors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decide what to do with success or failure</a:t>
            </a:r>
          </a:p>
          <a:p>
            <a:pPr lvl="1"/>
            <a:r>
              <a:rPr lang="en-US" dirty="0"/>
              <a:t>Success – usually results in saving of model</a:t>
            </a:r>
          </a:p>
          <a:p>
            <a:pPr lvl="1"/>
            <a:r>
              <a:rPr lang="en-US" dirty="0"/>
              <a:t>Failure – results in re-render of the view for fixing by the user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967280"/>
            <a:ext cx="4995862" cy="38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 Logic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 we will cover</a:t>
            </a:r>
          </a:p>
          <a:p>
            <a:pPr lvl="1"/>
            <a:r>
              <a:rPr lang="en-US" dirty="0"/>
              <a:t>Custom Data Annotations</a:t>
            </a:r>
          </a:p>
          <a:p>
            <a:pPr lvl="2"/>
            <a:r>
              <a:rPr lang="en-US" dirty="0"/>
              <a:t>All derive from ‘</a:t>
            </a:r>
            <a:r>
              <a:rPr lang="en-US" dirty="0" err="1"/>
              <a:t>ValidationAttribute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Must override ‘</a:t>
            </a:r>
            <a:r>
              <a:rPr lang="en-US" dirty="0" err="1"/>
              <a:t>IsValid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Constructor can be used for passing values</a:t>
            </a:r>
          </a:p>
          <a:p>
            <a:pPr lvl="1"/>
            <a:r>
              <a:rPr lang="en-US" dirty="0"/>
              <a:t>Self-Validating Model</a:t>
            </a:r>
          </a:p>
          <a:p>
            <a:pPr lvl="2"/>
            <a:r>
              <a:rPr lang="en-US" dirty="0"/>
              <a:t>Implements </a:t>
            </a:r>
            <a:r>
              <a:rPr lang="en-US" dirty="0" err="1"/>
              <a:t>IValidationObject</a:t>
            </a:r>
            <a:endParaRPr lang="en-US" dirty="0"/>
          </a:p>
          <a:p>
            <a:pPr lvl="2"/>
            <a:r>
              <a:rPr lang="en-US" dirty="0"/>
              <a:t>Must have </a:t>
            </a:r>
            <a:r>
              <a:rPr lang="en-US" dirty="0" err="1"/>
              <a:t>Ienumverion</a:t>
            </a:r>
            <a:r>
              <a:rPr lang="en-US" dirty="0"/>
              <a:t>&lt;</a:t>
            </a:r>
            <a:r>
              <a:rPr lang="en-US" dirty="0" err="1"/>
              <a:t>ValidationResults</a:t>
            </a:r>
            <a:r>
              <a:rPr lang="en-US" dirty="0"/>
              <a:t>&gt; Validate</a:t>
            </a:r>
          </a:p>
          <a:p>
            <a:pPr lvl="2"/>
            <a:r>
              <a:rPr lang="en-US" dirty="0"/>
              <a:t>Note this uses ‘yield’ </a:t>
            </a:r>
            <a:r>
              <a:rPr lang="en-US" dirty="0" err="1"/>
              <a:t>keywork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524000"/>
            <a:ext cx="5391150" cy="1901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038" y="4090578"/>
            <a:ext cx="4776787" cy="26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 – Display and Annotations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automatically display names on UI</a:t>
            </a:r>
          </a:p>
          <a:p>
            <a:r>
              <a:rPr lang="en-US" dirty="0"/>
              <a:t>Don’t want to constantly re-type meta data</a:t>
            </a:r>
          </a:p>
          <a:p>
            <a:r>
              <a:rPr lang="en-US" dirty="0"/>
              <a:t>Display</a:t>
            </a:r>
          </a:p>
          <a:p>
            <a:pPr lvl="1"/>
            <a:r>
              <a:rPr lang="en-US" dirty="0"/>
              <a:t>Changes name displayed</a:t>
            </a:r>
          </a:p>
          <a:p>
            <a:r>
              <a:rPr lang="en-US" dirty="0"/>
              <a:t>Order</a:t>
            </a:r>
          </a:p>
          <a:p>
            <a:pPr lvl="1"/>
            <a:r>
              <a:rPr lang="en-US" dirty="0"/>
              <a:t>What order fields are rendered in 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5029200"/>
            <a:ext cx="6667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 – MORE!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ScaffoldColumn</a:t>
            </a:r>
            <a:endParaRPr lang="en-US" dirty="0"/>
          </a:p>
          <a:p>
            <a:pPr lvl="1"/>
            <a:r>
              <a:rPr lang="en-US" dirty="0"/>
              <a:t>Hides property from UI</a:t>
            </a:r>
          </a:p>
          <a:p>
            <a:r>
              <a:rPr lang="en-US" dirty="0" err="1"/>
              <a:t>DisplayFormat</a:t>
            </a:r>
            <a:endParaRPr lang="en-US" dirty="0"/>
          </a:p>
          <a:p>
            <a:pPr lvl="1"/>
            <a:r>
              <a:rPr lang="en-US" dirty="0"/>
              <a:t>Allow formatting of value</a:t>
            </a:r>
          </a:p>
          <a:p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Only allow reading</a:t>
            </a:r>
          </a:p>
          <a:p>
            <a:r>
              <a:rPr lang="en-US" dirty="0" err="1"/>
              <a:t>DataType</a:t>
            </a:r>
            <a:endParaRPr lang="en-US" dirty="0"/>
          </a:p>
          <a:p>
            <a:pPr lvl="1"/>
            <a:r>
              <a:rPr lang="en-US" dirty="0"/>
              <a:t>Give additional info about your field</a:t>
            </a:r>
          </a:p>
          <a:p>
            <a:pPr lvl="1"/>
            <a:r>
              <a:rPr lang="en-US" dirty="0"/>
              <a:t>Password, Currency, Date, Time, </a:t>
            </a:r>
            <a:r>
              <a:rPr lang="en-US"/>
              <a:t>MultilineText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Logic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and difficult battle to validate everything into your application</a:t>
            </a:r>
          </a:p>
          <a:p>
            <a:r>
              <a:rPr lang="en-US" dirty="0"/>
              <a:t>Front End needs it for quickly informing users </a:t>
            </a:r>
          </a:p>
          <a:p>
            <a:r>
              <a:rPr lang="en-US" dirty="0"/>
              <a:t>Back End needs it to keep your code and data safe from attack or corruption</a:t>
            </a:r>
          </a:p>
          <a:p>
            <a:r>
              <a:rPr lang="en-US" dirty="0"/>
              <a:t>Never trust data from any source, even if it you assume it comes from another piece of your own code</a:t>
            </a:r>
          </a:p>
        </p:txBody>
      </p:sp>
      <p:pic>
        <p:nvPicPr>
          <p:cNvPr id="1026" name="Picture 2" descr="https://imgs.xkcd.com/comics/exploits_of_a_m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4905375"/>
            <a:ext cx="6343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MVC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occurs against the Model</a:t>
            </a:r>
          </a:p>
          <a:p>
            <a:pPr lvl="1"/>
            <a:r>
              <a:rPr lang="en-US" dirty="0"/>
              <a:t>Default way to do this is ‘Data Annotations’</a:t>
            </a:r>
          </a:p>
          <a:p>
            <a:r>
              <a:rPr lang="en-US" dirty="0"/>
              <a:t>Validation is extensible</a:t>
            </a:r>
          </a:p>
          <a:p>
            <a:pPr lvl="1"/>
            <a:r>
              <a:rPr lang="en-US" dirty="0"/>
              <a:t>Can create validation at most points</a:t>
            </a:r>
          </a:p>
          <a:p>
            <a:pPr lvl="1"/>
            <a:r>
              <a:rPr lang="en-US" dirty="0"/>
              <a:t>Can create new data annotations</a:t>
            </a:r>
          </a:p>
          <a:p>
            <a:r>
              <a:rPr lang="en-US" dirty="0"/>
              <a:t>We will focus on 2 ways</a:t>
            </a:r>
          </a:p>
          <a:p>
            <a:pPr lvl="1"/>
            <a:r>
              <a:rPr lang="en-US" dirty="0"/>
              <a:t>Data Annotations</a:t>
            </a:r>
          </a:p>
          <a:p>
            <a:pPr lvl="1"/>
            <a:r>
              <a:rPr lang="en-US" dirty="0"/>
              <a:t>Self-validating model</a:t>
            </a:r>
          </a:p>
        </p:txBody>
      </p:sp>
    </p:spTree>
    <p:extLst>
      <p:ext uri="{BB962C8B-B14F-4D97-AF65-F5344CB8AC3E}">
        <p14:creationId xmlns:p14="http://schemas.microsoft.com/office/powerpoint/2010/main" val="36651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attributes placed on the Model and its fields</a:t>
            </a:r>
          </a:p>
          <a:p>
            <a:r>
              <a:rPr lang="en-US" dirty="0"/>
              <a:t>These provide server side validations by default</a:t>
            </a:r>
          </a:p>
          <a:p>
            <a:r>
              <a:rPr lang="en-US" dirty="0"/>
              <a:t>Can be used on client-side or client-side with server callback</a:t>
            </a:r>
          </a:p>
          <a:p>
            <a:pPr lvl="1"/>
            <a:r>
              <a:rPr lang="en-US" dirty="0"/>
              <a:t>Uses JavaScript mainly, which can be bypassed by user settings</a:t>
            </a:r>
          </a:p>
          <a:p>
            <a:r>
              <a:rPr lang="en-US" dirty="0"/>
              <a:t>Several annotations provided by default</a:t>
            </a:r>
          </a:p>
        </p:txBody>
      </p:sp>
    </p:spTree>
    <p:extLst>
      <p:ext uri="{BB962C8B-B14F-4D97-AF65-F5344CB8AC3E}">
        <p14:creationId xmlns:p14="http://schemas.microsoft.com/office/powerpoint/2010/main" val="4522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REQUIRED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Raises validation if value is ‘NULL’ or empty (‘’, “”)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2362200"/>
            <a:ext cx="5048250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3390265"/>
            <a:ext cx="677982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STRING LENGTH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limit of string length</a:t>
            </a:r>
          </a:p>
          <a:p>
            <a:pPr lvl="1"/>
            <a:r>
              <a:rPr lang="en-US" dirty="0"/>
              <a:t>Allows for override of </a:t>
            </a:r>
            <a:r>
              <a:rPr lang="en-US" dirty="0" err="1"/>
              <a:t>MinimumLength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2667000"/>
            <a:ext cx="49434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64" y="2667000"/>
            <a:ext cx="51054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12" y="5142865"/>
            <a:ext cx="7019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against a regular expression (</a:t>
            </a:r>
            <a:r>
              <a:rPr lang="en-US" dirty="0" err="1"/>
              <a:t>reg</a:t>
            </a:r>
            <a:r>
              <a:rPr lang="en-US" dirty="0"/>
              <a:t> ex) to check overall format of data</a:t>
            </a:r>
          </a:p>
          <a:p>
            <a:r>
              <a:rPr lang="en-US" dirty="0"/>
              <a:t>Regular expression are hard, they are messy, they are powerful</a:t>
            </a:r>
          </a:p>
          <a:p>
            <a:r>
              <a:rPr lang="en-US" dirty="0"/>
              <a:t>Expression below is a generic check for an email address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8" y="5105400"/>
            <a:ext cx="8782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RANGE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minimum and maximum for a numeric value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63" y="2667000"/>
            <a:ext cx="4400550" cy="657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3" y="3810000"/>
            <a:ext cx="6553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– COMPARE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comparing against another field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590800"/>
            <a:ext cx="6391275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4170045"/>
            <a:ext cx="5915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410</TotalTime>
  <Words>503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WROX-Pro ASP.NET MVC 5 Chapter 6</vt:lpstr>
      <vt:lpstr>Validation Logic</vt:lpstr>
      <vt:lpstr>In MVC</vt:lpstr>
      <vt:lpstr>Data Annotations</vt:lpstr>
      <vt:lpstr>Data Annotations - REQUIRED</vt:lpstr>
      <vt:lpstr>Data Annotations – STRING LENGTH</vt:lpstr>
      <vt:lpstr>Data Annotations – REGULAR EXPRESSION</vt:lpstr>
      <vt:lpstr>Data Annotations – RANGE</vt:lpstr>
      <vt:lpstr>Data Annotations – COMPARE</vt:lpstr>
      <vt:lpstr>Data Annotations – REMOTE</vt:lpstr>
      <vt:lpstr>Data Annotations – Custom Error Messages</vt:lpstr>
      <vt:lpstr>Data Annotations – Behind the Curtain</vt:lpstr>
      <vt:lpstr>Controller Actions and Validation errors</vt:lpstr>
      <vt:lpstr>Custom Validation Logic</vt:lpstr>
      <vt:lpstr>Controller Actions – Display and Annotations</vt:lpstr>
      <vt:lpstr>Controller Actions –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20</cp:revision>
  <dcterms:created xsi:type="dcterms:W3CDTF">2017-03-26T18:54:47Z</dcterms:created>
  <dcterms:modified xsi:type="dcterms:W3CDTF">2017-05-02T02:49:45Z</dcterms:modified>
</cp:coreProperties>
</file>