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3"/>
  </p:sldMasterIdLst>
  <p:notesMasterIdLst>
    <p:notesMasterId r:id="rId12"/>
  </p:notesMasterIdLst>
  <p:sldIdLst>
    <p:sldId id="256" r:id="rId4"/>
    <p:sldId id="259" r:id="rId5"/>
    <p:sldId id="286" r:id="rId6"/>
    <p:sldId id="285" r:id="rId7"/>
    <p:sldId id="287" r:id="rId8"/>
    <p:sldId id="283" r:id="rId9"/>
    <p:sldId id="284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C18A8-E433-41D3-853F-296964F8B4DD}" v="22" dt="2018-04-12T04:14:54.166"/>
    <p1510:client id="{E8A551FB-A58C-434D-8387-BEAA87B1110D}" v="2" dt="2018-04-12T04:29:56.419"/>
    <p1510:client id="{386CA2CB-A88A-41E3-8B4C-69AD30D4AA7C}" v="5" dt="2018-04-12T04:35:20.410"/>
  </p1510:revLst>
</p1510:revInfo>
</file>

<file path=ppt/tableStyles.xml><?xml version="1.0" encoding="utf-8"?>
<a:tblStyleLst xmlns:a="http://schemas.openxmlformats.org/drawingml/2006/main" def="{77EE6BD1-6E1E-40C6-97E5-ECCC7DB06A78}">
  <a:tblStyle styleId="{77EE6BD1-6E1E-40C6-97E5-ECCC7DB06A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R. Bernero" userId="b48fb3ed-fea9-4cf1-8beb-e1119ce386e8" providerId="ADAL" clId="{458F497C-A0A5-7C47-9651-9B37E544FF82}"/>
    <pc:docChg chg="undo custSel addSld delSld modSld sldOrd">
      <pc:chgData name="Matthew R. Bernero" userId="b48fb3ed-fea9-4cf1-8beb-e1119ce386e8" providerId="ADAL" clId="{458F497C-A0A5-7C47-9651-9B37E544FF82}" dt="2018-04-11T22:00:41.306" v="913" actId="20577"/>
      <pc:docMkLst>
        <pc:docMk/>
      </pc:docMkLst>
      <pc:sldChg chg="modNotesTx">
        <pc:chgData name="Matthew R. Bernero" userId="b48fb3ed-fea9-4cf1-8beb-e1119ce386e8" providerId="ADAL" clId="{458F497C-A0A5-7C47-9651-9B37E544FF82}" dt="2018-04-11T22:00:41.306" v="913" actId="20577"/>
        <pc:sldMkLst>
          <pc:docMk/>
          <pc:sldMk cId="0" sldId="256"/>
        </pc:sldMkLst>
      </pc:sldChg>
      <pc:sldChg chg="modNotesTx">
        <pc:chgData name="Matthew R. Bernero" userId="b48fb3ed-fea9-4cf1-8beb-e1119ce386e8" providerId="ADAL" clId="{458F497C-A0A5-7C47-9651-9B37E544FF82}" dt="2018-04-11T02:11:02.860" v="617" actId="20577"/>
        <pc:sldMkLst>
          <pc:docMk/>
          <pc:sldMk cId="0" sldId="259"/>
        </pc:sldMkLst>
      </pc:sldChg>
      <pc:sldChg chg="modSp modTransition">
        <pc:chgData name="Matthew R. Bernero" userId="b48fb3ed-fea9-4cf1-8beb-e1119ce386e8" providerId="ADAL" clId="{458F497C-A0A5-7C47-9651-9B37E544FF82}" dt="2018-04-11T21:54:51.092" v="909" actId="20577"/>
        <pc:sldMkLst>
          <pc:docMk/>
          <pc:sldMk cId="0" sldId="277"/>
        </pc:sldMkLst>
        <pc:spChg chg="mod">
          <ac:chgData name="Matthew R. Bernero" userId="b48fb3ed-fea9-4cf1-8beb-e1119ce386e8" providerId="ADAL" clId="{458F497C-A0A5-7C47-9651-9B37E544FF82}" dt="2018-04-11T02:00:27.932" v="342" actId="20577"/>
          <ac:spMkLst>
            <pc:docMk/>
            <pc:sldMk cId="0" sldId="277"/>
            <ac:spMk id="1006" creationId="{00000000-0000-0000-0000-000000000000}"/>
          </ac:spMkLst>
        </pc:spChg>
        <pc:picChg chg="mod">
          <ac:chgData name="Matthew R. Bernero" userId="b48fb3ed-fea9-4cf1-8beb-e1119ce386e8" providerId="ADAL" clId="{458F497C-A0A5-7C47-9651-9B37E544FF82}" dt="2018-04-11T01:41:18.809" v="55" actId="1036"/>
          <ac:picMkLst>
            <pc:docMk/>
            <pc:sldMk cId="0" sldId="277"/>
            <ac:picMk id="7" creationId="{41E47FCD-0A24-1E40-9DEA-5F687749E9A7}"/>
          </ac:picMkLst>
        </pc:picChg>
      </pc:sldChg>
      <pc:sldChg chg="modSp">
        <pc:chgData name="Matthew R. Bernero" userId="b48fb3ed-fea9-4cf1-8beb-e1119ce386e8" providerId="ADAL" clId="{458F497C-A0A5-7C47-9651-9B37E544FF82}" dt="2018-04-11T21:48:00.538" v="692" actId="20577"/>
        <pc:sldMkLst>
          <pc:docMk/>
          <pc:sldMk cId="1493198187" sldId="283"/>
        </pc:sldMkLst>
        <pc:spChg chg="mod">
          <ac:chgData name="Matthew R. Bernero" userId="b48fb3ed-fea9-4cf1-8beb-e1119ce386e8" providerId="ADAL" clId="{458F497C-A0A5-7C47-9651-9B37E544FF82}" dt="2018-04-11T21:48:00.538" v="692" actId="20577"/>
          <ac:spMkLst>
            <pc:docMk/>
            <pc:sldMk cId="1493198187" sldId="283"/>
            <ac:spMk id="1006" creationId="{00000000-0000-0000-0000-000000000000}"/>
          </ac:spMkLst>
        </pc:spChg>
        <pc:picChg chg="mod">
          <ac:chgData name="Matthew R. Bernero" userId="b48fb3ed-fea9-4cf1-8beb-e1119ce386e8" providerId="ADAL" clId="{458F497C-A0A5-7C47-9651-9B37E544FF82}" dt="2018-04-11T01:45:00.894" v="141" actId="14100"/>
          <ac:picMkLst>
            <pc:docMk/>
            <pc:sldMk cId="1493198187" sldId="283"/>
            <ac:picMk id="6" creationId="{29F06B28-C0D8-C142-97A2-4F71982475B6}"/>
          </ac:picMkLst>
        </pc:picChg>
      </pc:sldChg>
      <pc:sldChg chg="modSp modNotesTx">
        <pc:chgData name="Matthew R. Bernero" userId="b48fb3ed-fea9-4cf1-8beb-e1119ce386e8" providerId="ADAL" clId="{458F497C-A0A5-7C47-9651-9B37E544FF82}" dt="2018-04-11T21:53:54.419" v="908" actId="20577"/>
        <pc:sldMkLst>
          <pc:docMk/>
          <pc:sldMk cId="1172902656" sldId="284"/>
        </pc:sldMkLst>
        <pc:spChg chg="mod">
          <ac:chgData name="Matthew R. Bernero" userId="b48fb3ed-fea9-4cf1-8beb-e1119ce386e8" providerId="ADAL" clId="{458F497C-A0A5-7C47-9651-9B37E544FF82}" dt="2018-04-11T21:53:54.419" v="908" actId="20577"/>
          <ac:spMkLst>
            <pc:docMk/>
            <pc:sldMk cId="1172902656" sldId="284"/>
            <ac:spMk id="1006" creationId="{00000000-0000-0000-0000-000000000000}"/>
          </ac:spMkLst>
        </pc:spChg>
        <pc:picChg chg="mod">
          <ac:chgData name="Matthew R. Bernero" userId="b48fb3ed-fea9-4cf1-8beb-e1119ce386e8" providerId="ADAL" clId="{458F497C-A0A5-7C47-9651-9B37E544FF82}" dt="2018-04-11T01:44:28.081" v="138" actId="14100"/>
          <ac:picMkLst>
            <pc:docMk/>
            <pc:sldMk cId="1172902656" sldId="284"/>
            <ac:picMk id="6" creationId="{7F897F2F-16FB-3841-8349-B592DE33F2BA}"/>
          </ac:picMkLst>
        </pc:picChg>
      </pc:sldChg>
      <pc:sldChg chg="modSp ord modNotesTx">
        <pc:chgData name="Matthew R. Bernero" userId="b48fb3ed-fea9-4cf1-8beb-e1119ce386e8" providerId="ADAL" clId="{458F497C-A0A5-7C47-9651-9B37E544FF82}" dt="2018-04-11T21:53:07.407" v="896" actId="20577"/>
        <pc:sldMkLst>
          <pc:docMk/>
          <pc:sldMk cId="3736883807" sldId="285"/>
        </pc:sldMkLst>
        <pc:spChg chg="mod">
          <ac:chgData name="Matthew R. Bernero" userId="b48fb3ed-fea9-4cf1-8beb-e1119ce386e8" providerId="ADAL" clId="{458F497C-A0A5-7C47-9651-9B37E544FF82}" dt="2018-04-11T21:53:07.407" v="896" actId="20577"/>
          <ac:spMkLst>
            <pc:docMk/>
            <pc:sldMk cId="3736883807" sldId="285"/>
            <ac:spMk id="3" creationId="{6860427B-8262-7343-88AA-73409522AC63}"/>
          </ac:spMkLst>
        </pc:spChg>
      </pc:sldChg>
      <pc:sldChg chg="addSp delSp modSp add modNotesTx">
        <pc:chgData name="Matthew R. Bernero" userId="b48fb3ed-fea9-4cf1-8beb-e1119ce386e8" providerId="ADAL" clId="{458F497C-A0A5-7C47-9651-9B37E544FF82}" dt="2018-04-11T02:11:06.086" v="621" actId="20577"/>
        <pc:sldMkLst>
          <pc:docMk/>
          <pc:sldMk cId="1519847010" sldId="286"/>
        </pc:sldMkLst>
        <pc:spChg chg="mod">
          <ac:chgData name="Matthew R. Bernero" userId="b48fb3ed-fea9-4cf1-8beb-e1119ce386e8" providerId="ADAL" clId="{458F497C-A0A5-7C47-9651-9B37E544FF82}" dt="2018-04-11T01:50:08.683" v="151" actId="166"/>
          <ac:spMkLst>
            <pc:docMk/>
            <pc:sldMk cId="1519847010" sldId="286"/>
            <ac:spMk id="4" creationId="{E4A651AD-5F8D-5F44-BEDC-D21B5F83DCE8}"/>
          </ac:spMkLst>
        </pc:spChg>
        <pc:spChg chg="mod">
          <ac:chgData name="Matthew R. Bernero" userId="b48fb3ed-fea9-4cf1-8beb-e1119ce386e8" providerId="ADAL" clId="{458F497C-A0A5-7C47-9651-9B37E544FF82}" dt="2018-04-11T01:52:10.746" v="177" actId="20577"/>
          <ac:spMkLst>
            <pc:docMk/>
            <pc:sldMk cId="1519847010" sldId="286"/>
            <ac:spMk id="7" creationId="{EF54D7E9-730C-4E43-A385-4A7789B78AA4}"/>
          </ac:spMkLst>
        </pc:spChg>
        <pc:spChg chg="mod">
          <ac:chgData name="Matthew R. Bernero" userId="b48fb3ed-fea9-4cf1-8beb-e1119ce386e8" providerId="ADAL" clId="{458F497C-A0A5-7C47-9651-9B37E544FF82}" dt="2018-04-11T01:51:45.137" v="163" actId="1076"/>
          <ac:spMkLst>
            <pc:docMk/>
            <pc:sldMk cId="1519847010" sldId="286"/>
            <ac:spMk id="9" creationId="{8D790B99-CF5C-0E41-B94D-4C4DF9D3461E}"/>
          </ac:spMkLst>
        </pc:spChg>
        <pc:spChg chg="add mod">
          <ac:chgData name="Matthew R. Bernero" userId="b48fb3ed-fea9-4cf1-8beb-e1119ce386e8" providerId="ADAL" clId="{458F497C-A0A5-7C47-9651-9B37E544FF82}" dt="2018-04-11T01:52:41.232" v="180" actId="688"/>
          <ac:spMkLst>
            <pc:docMk/>
            <pc:sldMk cId="1519847010" sldId="286"/>
            <ac:spMk id="13" creationId="{B0E6391F-B11B-C646-B0AE-78BCAF404DC2}"/>
          </ac:spMkLst>
        </pc:spChg>
        <pc:spChg chg="add mod">
          <ac:chgData name="Matthew R. Bernero" userId="b48fb3ed-fea9-4cf1-8beb-e1119ce386e8" providerId="ADAL" clId="{458F497C-A0A5-7C47-9651-9B37E544FF82}" dt="2018-04-11T01:52:56.827" v="183" actId="688"/>
          <ac:spMkLst>
            <pc:docMk/>
            <pc:sldMk cId="1519847010" sldId="286"/>
            <ac:spMk id="14" creationId="{BC01E363-7A46-AD4A-97D3-6AE55218720B}"/>
          </ac:spMkLst>
        </pc:spChg>
        <pc:picChg chg="add mod">
          <ac:chgData name="Matthew R. Bernero" userId="b48fb3ed-fea9-4cf1-8beb-e1119ce386e8" providerId="ADAL" clId="{458F497C-A0A5-7C47-9651-9B37E544FF82}" dt="2018-04-11T01:50:02.317" v="150" actId="1076"/>
          <ac:picMkLst>
            <pc:docMk/>
            <pc:sldMk cId="1519847010" sldId="286"/>
            <ac:picMk id="3" creationId="{5C3B5AA5-C606-554A-BD73-5D3B8F0A7F18}"/>
          </ac:picMkLst>
        </pc:picChg>
        <pc:picChg chg="del">
          <ac:chgData name="Matthew R. Bernero" userId="b48fb3ed-fea9-4cf1-8beb-e1119ce386e8" providerId="ADAL" clId="{458F497C-A0A5-7C47-9651-9B37E544FF82}" dt="2018-04-11T01:49:14.386" v="145" actId="478"/>
          <ac:picMkLst>
            <pc:docMk/>
            <pc:sldMk cId="1519847010" sldId="286"/>
            <ac:picMk id="6" creationId="{FEAEA54A-571B-C445-8CE6-685120779D21}"/>
          </ac:picMkLst>
        </pc:picChg>
        <pc:picChg chg="add mod">
          <ac:chgData name="Matthew R. Bernero" userId="b48fb3ed-fea9-4cf1-8beb-e1119ce386e8" providerId="ADAL" clId="{458F497C-A0A5-7C47-9651-9B37E544FF82}" dt="2018-04-11T01:51:15.240" v="159" actId="1076"/>
          <ac:picMkLst>
            <pc:docMk/>
            <pc:sldMk cId="1519847010" sldId="286"/>
            <ac:picMk id="8" creationId="{CED6A203-A3A9-2248-90EB-8AA6A3641E6C}"/>
          </ac:picMkLst>
        </pc:picChg>
        <pc:picChg chg="add mod">
          <ac:chgData name="Matthew R. Bernero" userId="b48fb3ed-fea9-4cf1-8beb-e1119ce386e8" providerId="ADAL" clId="{458F497C-A0A5-7C47-9651-9B37E544FF82}" dt="2018-04-11T01:51:54.010" v="164" actId="1076"/>
          <ac:picMkLst>
            <pc:docMk/>
            <pc:sldMk cId="1519847010" sldId="286"/>
            <ac:picMk id="11" creationId="{D190F070-05E2-3D43-85E9-4FCAC6014BAB}"/>
          </ac:picMkLst>
        </pc:picChg>
      </pc:sldChg>
    </pc:docChg>
  </pc:docChgLst>
  <pc:docChgLst>
    <pc:chgData name="Caitlin E. Croke" userId="S::ccroke2@washcoll.edu::b079eb38-3658-4de0-bc2b-58f6922683a8" providerId="AD" clId="Web-{5DFE360D-C3CE-4DDB-ADCF-6E7BBA857C39}"/>
    <pc:docChg chg="modSld">
      <pc:chgData name="Caitlin E. Croke" userId="S::ccroke2@washcoll.edu::b079eb38-3658-4de0-bc2b-58f6922683a8" providerId="AD" clId="Web-{5DFE360D-C3CE-4DDB-ADCF-6E7BBA857C39}" dt="2018-04-12T04:09:57.221" v="8"/>
      <pc:docMkLst>
        <pc:docMk/>
      </pc:docMkLst>
      <pc:sldChg chg="modSp">
        <pc:chgData name="Caitlin E. Croke" userId="S::ccroke2@washcoll.edu::b079eb38-3658-4de0-bc2b-58f6922683a8" providerId="AD" clId="Web-{5DFE360D-C3CE-4DDB-ADCF-6E7BBA857C39}" dt="2018-04-12T04:09:57.221" v="8"/>
        <pc:sldMkLst>
          <pc:docMk/>
          <pc:sldMk cId="0" sldId="259"/>
        </pc:sldMkLst>
        <pc:spChg chg="mod">
          <ac:chgData name="Caitlin E. Croke" userId="S::ccroke2@washcoll.edu::b079eb38-3658-4de0-bc2b-58f6922683a8" providerId="AD" clId="Web-{5DFE360D-C3CE-4DDB-ADCF-6E7BBA857C39}" dt="2018-04-12T04:09:49.346" v="6"/>
          <ac:spMkLst>
            <pc:docMk/>
            <pc:sldMk cId="0" sldId="259"/>
            <ac:spMk id="4" creationId="{E4A651AD-5F8D-5F44-BEDC-D21B5F83DCE8}"/>
          </ac:spMkLst>
        </pc:spChg>
        <pc:spChg chg="mod">
          <ac:chgData name="Caitlin E. Croke" userId="S::ccroke2@washcoll.edu::b079eb38-3658-4de0-bc2b-58f6922683a8" providerId="AD" clId="Web-{5DFE360D-C3CE-4DDB-ADCF-6E7BBA857C39}" dt="2018-04-12T04:09:57.221" v="8"/>
          <ac:spMkLst>
            <pc:docMk/>
            <pc:sldMk cId="0" sldId="259"/>
            <ac:spMk id="9" creationId="{8D790B99-CF5C-0E41-B94D-4C4DF9D3461E}"/>
          </ac:spMkLst>
        </pc:spChg>
      </pc:sldChg>
    </pc:docChg>
  </pc:docChgLst>
  <pc:docChgLst>
    <pc:chgData name="Matthew R. Bernero" userId="S::mbernero2@washcoll.edu::b48fb3ed-fea9-4cf1-8beb-e1119ce386e8" providerId="AD" clId="Web-{E8A551FB-A58C-434D-8387-BEAA87B1110D}"/>
    <pc:docChg chg="modSld">
      <pc:chgData name="Matthew R. Bernero" userId="S::mbernero2@washcoll.edu::b48fb3ed-fea9-4cf1-8beb-e1119ce386e8" providerId="AD" clId="Web-{E8A551FB-A58C-434D-8387-BEAA87B1110D}" dt="2018-04-12T04:29:56.419" v="9"/>
      <pc:docMkLst>
        <pc:docMk/>
      </pc:docMkLst>
      <pc:sldChg chg="modSp">
        <pc:chgData name="Matthew R. Bernero" userId="S::mbernero2@washcoll.edu::b48fb3ed-fea9-4cf1-8beb-e1119ce386e8" providerId="AD" clId="Web-{E8A551FB-A58C-434D-8387-BEAA87B1110D}" dt="2018-04-12T04:29:56.419" v="9"/>
        <pc:sldMkLst>
          <pc:docMk/>
          <pc:sldMk cId="3736883807" sldId="285"/>
        </pc:sldMkLst>
        <pc:spChg chg="mod">
          <ac:chgData name="Matthew R. Bernero" userId="S::mbernero2@washcoll.edu::b48fb3ed-fea9-4cf1-8beb-e1119ce386e8" providerId="AD" clId="Web-{E8A551FB-A58C-434D-8387-BEAA87B1110D}" dt="2018-04-12T04:29:56.419" v="9"/>
          <ac:spMkLst>
            <pc:docMk/>
            <pc:sldMk cId="3736883807" sldId="285"/>
            <ac:spMk id="3" creationId="{6860427B-8262-7343-88AA-73409522AC63}"/>
          </ac:spMkLst>
        </pc:spChg>
      </pc:sldChg>
      <pc:sldChg chg="modSp modNotes">
        <pc:chgData name="Matthew R. Bernero" userId="S::mbernero2@washcoll.edu::b48fb3ed-fea9-4cf1-8beb-e1119ce386e8" providerId="AD" clId="Web-{E8A551FB-A58C-434D-8387-BEAA87B1110D}" dt="2018-04-12T04:29:27.325" v="8"/>
        <pc:sldMkLst>
          <pc:docMk/>
          <pc:sldMk cId="1340418093" sldId="287"/>
        </pc:sldMkLst>
        <pc:spChg chg="mod">
          <ac:chgData name="Matthew R. Bernero" userId="S::mbernero2@washcoll.edu::b48fb3ed-fea9-4cf1-8beb-e1119ce386e8" providerId="AD" clId="Web-{E8A551FB-A58C-434D-8387-BEAA87B1110D}" dt="2018-04-12T04:29:27.325" v="8"/>
          <ac:spMkLst>
            <pc:docMk/>
            <pc:sldMk cId="1340418093" sldId="287"/>
            <ac:spMk id="3" creationId="{6860427B-8262-7343-88AA-73409522AC63}"/>
          </ac:spMkLst>
        </pc:spChg>
      </pc:sldChg>
    </pc:docChg>
  </pc:docChgLst>
  <pc:docChgLst>
    <pc:chgData name="Caitlin Croke" userId="b079eb38-3658-4de0-bc2b-58f6922683a8" providerId="ADAL" clId="{386CA2CB-A88A-41E3-8B4C-69AD30D4AA7C}"/>
    <pc:docChg chg="addSld delSld modSld">
      <pc:chgData name="Caitlin Croke" userId="b079eb38-3658-4de0-bc2b-58f6922683a8" providerId="ADAL" clId="{386CA2CB-A88A-41E3-8B4C-69AD30D4AA7C}" dt="2018-04-12T04:35:20.410" v="9" actId="1076"/>
      <pc:docMkLst>
        <pc:docMk/>
      </pc:docMkLst>
      <pc:sldChg chg="modSp">
        <pc:chgData name="Caitlin Croke" userId="b079eb38-3658-4de0-bc2b-58f6922683a8" providerId="ADAL" clId="{386CA2CB-A88A-41E3-8B4C-69AD30D4AA7C}" dt="2018-04-12T04:35:20.410" v="9" actId="1076"/>
        <pc:sldMkLst>
          <pc:docMk/>
          <pc:sldMk cId="1519847010" sldId="286"/>
        </pc:sldMkLst>
        <pc:picChg chg="mod">
          <ac:chgData name="Caitlin Croke" userId="b079eb38-3658-4de0-bc2b-58f6922683a8" providerId="ADAL" clId="{386CA2CB-A88A-41E3-8B4C-69AD30D4AA7C}" dt="2018-04-12T04:35:17.089" v="8" actId="1076"/>
          <ac:picMkLst>
            <pc:docMk/>
            <pc:sldMk cId="1519847010" sldId="286"/>
            <ac:picMk id="8" creationId="{CED6A203-A3A9-2248-90EB-8AA6A3641E6C}"/>
          </ac:picMkLst>
        </pc:picChg>
        <pc:picChg chg="mod">
          <ac:chgData name="Caitlin Croke" userId="b079eb38-3658-4de0-bc2b-58f6922683a8" providerId="ADAL" clId="{386CA2CB-A88A-41E3-8B4C-69AD30D4AA7C}" dt="2018-04-12T04:35:20.410" v="9" actId="1076"/>
          <ac:picMkLst>
            <pc:docMk/>
            <pc:sldMk cId="1519847010" sldId="286"/>
            <ac:picMk id="11" creationId="{D190F070-05E2-3D43-85E9-4FCAC6014BAB}"/>
          </ac:picMkLst>
        </pc:picChg>
      </pc:sldChg>
    </pc:docChg>
  </pc:docChgLst>
  <pc:docChgLst>
    <pc:chgData name="Caitlin E. Croke" userId="S::ccroke2@washcoll.edu::b079eb38-3658-4de0-bc2b-58f6922683a8" providerId="AD" clId="Web-{54CFEDCC-B88E-4D13-859A-E134CD749BD7}"/>
    <pc:docChg chg="modSld">
      <pc:chgData name="Caitlin E. Croke" userId="S::ccroke2@washcoll.edu::b079eb38-3658-4de0-bc2b-58f6922683a8" providerId="AD" clId="Web-{54CFEDCC-B88E-4D13-859A-E134CD749BD7}" dt="2018-04-12T04:30:40.555" v="6"/>
      <pc:docMkLst>
        <pc:docMk/>
      </pc:docMkLst>
      <pc:sldChg chg="modSp">
        <pc:chgData name="Caitlin E. Croke" userId="S::ccroke2@washcoll.edu::b079eb38-3658-4de0-bc2b-58f6922683a8" providerId="AD" clId="Web-{54CFEDCC-B88E-4D13-859A-E134CD749BD7}" dt="2018-04-12T04:30:40.555" v="6"/>
        <pc:sldMkLst>
          <pc:docMk/>
          <pc:sldMk cId="1519847010" sldId="286"/>
        </pc:sldMkLst>
        <pc:picChg chg="mod">
          <ac:chgData name="Caitlin E. Croke" userId="S::ccroke2@washcoll.edu::b079eb38-3658-4de0-bc2b-58f6922683a8" providerId="AD" clId="Web-{54CFEDCC-B88E-4D13-859A-E134CD749BD7}" dt="2018-04-12T04:30:40.555" v="6"/>
          <ac:picMkLst>
            <pc:docMk/>
            <pc:sldMk cId="1519847010" sldId="286"/>
            <ac:picMk id="11" creationId="{D190F070-05E2-3D43-85E9-4FCAC6014BAB}"/>
          </ac:picMkLst>
        </pc:picChg>
      </pc:sldChg>
    </pc:docChg>
  </pc:docChgLst>
  <pc:docChgLst>
    <pc:chgData name="Caitlin Croke" userId="b079eb38-3658-4de0-bc2b-58f6922683a8" providerId="ADAL" clId="{1204A6FE-C15D-4501-A6A5-05DB8B2BDED1}"/>
    <pc:docChg chg="modSld">
      <pc:chgData name="Caitlin Croke" userId="b079eb38-3658-4de0-bc2b-58f6922683a8" providerId="ADAL" clId="{1204A6FE-C15D-4501-A6A5-05DB8B2BDED1}" dt="2018-04-10T18:17:47.800" v="1" actId="20577"/>
      <pc:docMkLst>
        <pc:docMk/>
      </pc:docMkLst>
      <pc:sldChg chg="modSp">
        <pc:chgData name="Caitlin Croke" userId="b079eb38-3658-4de0-bc2b-58f6922683a8" providerId="ADAL" clId="{1204A6FE-C15D-4501-A6A5-05DB8B2BDED1}" dt="2018-04-10T18:17:47.800" v="1" actId="20577"/>
        <pc:sldMkLst>
          <pc:docMk/>
          <pc:sldMk cId="0" sldId="256"/>
        </pc:sldMkLst>
        <pc:spChg chg="mod">
          <ac:chgData name="Caitlin Croke" userId="b079eb38-3658-4de0-bc2b-58f6922683a8" providerId="ADAL" clId="{1204A6FE-C15D-4501-A6A5-05DB8B2BDED1}" dt="2018-04-10T18:17:47.800" v="1" actId="20577"/>
          <ac:spMkLst>
            <pc:docMk/>
            <pc:sldMk cId="0" sldId="256"/>
            <ac:spMk id="5" creationId="{C7829663-EF0C-224C-BB21-9F5CB6872138}"/>
          </ac:spMkLst>
        </pc:spChg>
      </pc:sldChg>
    </pc:docChg>
  </pc:docChgLst>
  <pc:docChgLst>
    <pc:chgData name="Matthew R. Bernero" userId="S::mbernero2@washcoll.edu::b48fb3ed-fea9-4cf1-8beb-e1119ce386e8" providerId="AD" clId="Web-{5AFC18A8-E433-41D3-853F-296964F8B4DD}"/>
    <pc:docChg chg="addSld delSld modSld">
      <pc:chgData name="Matthew R. Bernero" userId="S::mbernero2@washcoll.edu::b48fb3ed-fea9-4cf1-8beb-e1119ce386e8" providerId="AD" clId="Web-{5AFC18A8-E433-41D3-853F-296964F8B4DD}" dt="2018-04-12T04:14:54.166" v="45"/>
      <pc:docMkLst>
        <pc:docMk/>
      </pc:docMkLst>
      <pc:sldChg chg="modSp del mod modShow">
        <pc:chgData name="Matthew R. Bernero" userId="S::mbernero2@washcoll.edu::b48fb3ed-fea9-4cf1-8beb-e1119ce386e8" providerId="AD" clId="Web-{5AFC18A8-E433-41D3-853F-296964F8B4DD}" dt="2018-04-12T04:07:44.923" v="9"/>
        <pc:sldMkLst>
          <pc:docMk/>
          <pc:sldMk cId="0" sldId="277"/>
        </pc:sldMkLst>
        <pc:spChg chg="mod">
          <ac:chgData name="Matthew R. Bernero" userId="S::mbernero2@washcoll.edu::b48fb3ed-fea9-4cf1-8beb-e1119ce386e8" providerId="AD" clId="Web-{5AFC18A8-E433-41D3-853F-296964F8B4DD}" dt="2018-04-12T04:06:39.110" v="2"/>
          <ac:spMkLst>
            <pc:docMk/>
            <pc:sldMk cId="0" sldId="277"/>
            <ac:spMk id="1006" creationId="{00000000-0000-0000-0000-000000000000}"/>
          </ac:spMkLst>
        </pc:spChg>
      </pc:sldChg>
      <pc:sldChg chg="modSp add replId">
        <pc:chgData name="Matthew R. Bernero" userId="S::mbernero2@washcoll.edu::b48fb3ed-fea9-4cf1-8beb-e1119ce386e8" providerId="AD" clId="Web-{5AFC18A8-E433-41D3-853F-296964F8B4DD}" dt="2018-04-12T04:14:54.166" v="45"/>
        <pc:sldMkLst>
          <pc:docMk/>
          <pc:sldMk cId="1340418093" sldId="287"/>
        </pc:sldMkLst>
        <pc:spChg chg="mod">
          <ac:chgData name="Matthew R. Bernero" userId="S::mbernero2@washcoll.edu::b48fb3ed-fea9-4cf1-8beb-e1119ce386e8" providerId="AD" clId="Web-{5AFC18A8-E433-41D3-853F-296964F8B4DD}" dt="2018-04-12T04:14:54.166" v="45"/>
          <ac:spMkLst>
            <pc:docMk/>
            <pc:sldMk cId="1340418093" sldId="287"/>
            <ac:spMk id="3" creationId="{6860427B-8262-7343-88AA-73409522AC63}"/>
          </ac:spMkLst>
        </pc:spChg>
        <pc:spChg chg="mod">
          <ac:chgData name="Matthew R. Bernero" userId="S::mbernero2@washcoll.edu::b48fb3ed-fea9-4cf1-8beb-e1119ce386e8" providerId="AD" clId="Web-{5AFC18A8-E433-41D3-853F-296964F8B4DD}" dt="2018-04-12T04:08:06.191" v="21"/>
          <ac:spMkLst>
            <pc:docMk/>
            <pc:sldMk cId="1340418093" sldId="287"/>
            <ac:spMk id="784" creationId="{00000000-0000-0000-0000-000000000000}"/>
          </ac:spMkLst>
        </pc:spChg>
      </pc:sldChg>
      <pc:sldChg chg="new del">
        <pc:chgData name="Matthew R. Bernero" userId="S::mbernero2@washcoll.edu::b48fb3ed-fea9-4cf1-8beb-e1119ce386e8" providerId="AD" clId="Web-{5AFC18A8-E433-41D3-853F-296964F8B4DD}" dt="2018-04-12T04:07:40.954" v="8"/>
        <pc:sldMkLst>
          <pc:docMk/>
          <pc:sldMk cId="2531248951" sldId="287"/>
        </pc:sldMkLst>
      </pc:sldChg>
      <pc:sldChg chg="new del">
        <pc:chgData name="Matthew R. Bernero" userId="S::mbernero2@washcoll.edu::b48fb3ed-fea9-4cf1-8beb-e1119ce386e8" providerId="AD" clId="Web-{5AFC18A8-E433-41D3-853F-296964F8B4DD}" dt="2018-04-12T04:06:57.079" v="4"/>
        <pc:sldMkLst>
          <pc:docMk/>
          <pc:sldMk cId="2898639538" sldId="287"/>
        </pc:sldMkLst>
      </pc:sldChg>
      <pc:sldChg chg="new del">
        <pc:chgData name="Matthew R. Bernero" userId="S::mbernero2@washcoll.edu::b48fb3ed-fea9-4cf1-8beb-e1119ce386e8" providerId="AD" clId="Web-{5AFC18A8-E433-41D3-853F-296964F8B4DD}" dt="2018-04-12T04:07:08.344" v="6"/>
        <pc:sldMkLst>
          <pc:docMk/>
          <pc:sldMk cId="354385163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665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02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104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61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6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Caroline</a:t>
            </a:r>
          </a:p>
        </p:txBody>
      </p:sp>
    </p:spTree>
    <p:extLst>
      <p:ext uri="{BB962C8B-B14F-4D97-AF65-F5344CB8AC3E}">
        <p14:creationId xmlns:p14="http://schemas.microsoft.com/office/powerpoint/2010/main" val="60222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Damien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07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Caitlin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059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60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9CEF1A-BBC1-6540-B0B1-7495B7032CA8}"/>
              </a:ext>
            </a:extLst>
          </p:cNvPr>
          <p:cNvSpPr/>
          <p:nvPr/>
        </p:nvSpPr>
        <p:spPr>
          <a:xfrm>
            <a:off x="7816524" y="3473727"/>
            <a:ext cx="1212574" cy="1560444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 panose="020B0502020202020204" pitchFamily="34" charset="0"/>
              </a:rPr>
              <a:t>Ruse Cruise Stocks</a:t>
            </a:r>
            <a:endParaRPr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3020F-C1CD-BC4A-B089-70E847C4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23" y="3489815"/>
            <a:ext cx="1442377" cy="156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29663-EF0C-224C-BB21-9F5CB6872138}"/>
              </a:ext>
            </a:extLst>
          </p:cNvPr>
          <p:cNvSpPr txBox="1"/>
          <p:nvPr/>
        </p:nvSpPr>
        <p:spPr>
          <a:xfrm>
            <a:off x="731635" y="1616409"/>
            <a:ext cx="6261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</a:rPr>
              <a:t>Sprint 2 Presentation</a:t>
            </a:r>
          </a:p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CSI 480</a:t>
            </a:r>
          </a:p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Cox, </a:t>
            </a:r>
            <a:r>
              <a:rPr lang="en-US" err="1">
                <a:solidFill>
                  <a:schemeClr val="bg1"/>
                </a:solidFill>
                <a:latin typeface="Century Gothic" panose="020B0502020202020204" pitchFamily="34" charset="0"/>
              </a:rPr>
              <a:t>Bernero</a:t>
            </a: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Century Gothic" panose="020B0502020202020204" pitchFamily="34" charset="0"/>
              </a:rPr>
              <a:t>Mi</a:t>
            </a: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Century Gothic" panose="020B0502020202020204" pitchFamily="34" charset="0"/>
              </a:rPr>
              <a:t>Croke</a:t>
            </a:r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EA54A-571B-C445-8CE6-68512077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0788"/>
            <a:ext cx="9144000" cy="3872552"/>
          </a:xfrm>
          <a:prstGeom prst="rect">
            <a:avLst/>
          </a:prstGeom>
        </p:spPr>
      </p:pic>
      <p:sp>
        <p:nvSpPr>
          <p:cNvPr id="7" name="Shape 784">
            <a:extLst>
              <a:ext uri="{FF2B5EF4-FFF2-40B4-BE49-F238E27FC236}">
                <a16:creationId xmlns:a16="http://schemas.microsoft.com/office/drawing/2014/main" id="{EF54D7E9-730C-4E43-A385-4A7789B78AA4}"/>
              </a:ext>
            </a:extLst>
          </p:cNvPr>
          <p:cNvSpPr txBox="1">
            <a:spLocks/>
          </p:cNvSpPr>
          <p:nvPr/>
        </p:nvSpPr>
        <p:spPr>
          <a:xfrm>
            <a:off x="302355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Century Gothic" panose="020B0502020202020204" pitchFamily="34" charset="0"/>
              </a:rPr>
              <a:t>User Interface Mockups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A651AD-5F8D-5F44-BEDC-D21B5F83DCE8}"/>
              </a:ext>
            </a:extLst>
          </p:cNvPr>
          <p:cNvSpPr/>
          <p:nvPr/>
        </p:nvSpPr>
        <p:spPr>
          <a:xfrm>
            <a:off x="2034000" y="3405977"/>
            <a:ext cx="1278811" cy="25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790B99-CF5C-0E41-B94D-4C4DF9D3461E}"/>
              </a:ext>
            </a:extLst>
          </p:cNvPr>
          <p:cNvSpPr/>
          <p:nvPr/>
        </p:nvSpPr>
        <p:spPr>
          <a:xfrm>
            <a:off x="5910258" y="3117522"/>
            <a:ext cx="363911" cy="292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90F070-05E2-3D43-85E9-4FCAC601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6729" y="2282543"/>
            <a:ext cx="2820083" cy="1969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6A203-A3A9-2248-90EB-8AA6A364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513" y="2282543"/>
            <a:ext cx="2683683" cy="1969894"/>
          </a:xfrm>
          <a:prstGeom prst="rect">
            <a:avLst/>
          </a:prstGeom>
        </p:spPr>
      </p:pic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784">
            <a:extLst>
              <a:ext uri="{FF2B5EF4-FFF2-40B4-BE49-F238E27FC236}">
                <a16:creationId xmlns:a16="http://schemas.microsoft.com/office/drawing/2014/main" id="{EF54D7E9-730C-4E43-A385-4A7789B78AA4}"/>
              </a:ext>
            </a:extLst>
          </p:cNvPr>
          <p:cNvSpPr txBox="1">
            <a:spLocks/>
          </p:cNvSpPr>
          <p:nvPr/>
        </p:nvSpPr>
        <p:spPr>
          <a:xfrm>
            <a:off x="302355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Century Gothic" panose="020B0502020202020204" pitchFamily="34" charset="0"/>
              </a:rPr>
              <a:t>Current User Interface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790B99-CF5C-0E41-B94D-4C4DF9D3461E}"/>
              </a:ext>
            </a:extLst>
          </p:cNvPr>
          <p:cNvSpPr/>
          <p:nvPr/>
        </p:nvSpPr>
        <p:spPr>
          <a:xfrm>
            <a:off x="5408725" y="3384275"/>
            <a:ext cx="646043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B5AA5-C606-554A-BD73-5D3B8F0A7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8" y="1893389"/>
            <a:ext cx="1871116" cy="2748202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E4A651AD-5F8D-5F44-BEDC-D21B5F83DCE8}"/>
              </a:ext>
            </a:extLst>
          </p:cNvPr>
          <p:cNvSpPr/>
          <p:nvPr/>
        </p:nvSpPr>
        <p:spPr>
          <a:xfrm>
            <a:off x="1918253" y="3384275"/>
            <a:ext cx="149583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E6391F-B11B-C646-B0AE-78BCAF404DC2}"/>
              </a:ext>
            </a:extLst>
          </p:cNvPr>
          <p:cNvSpPr/>
          <p:nvPr/>
        </p:nvSpPr>
        <p:spPr>
          <a:xfrm rot="10800000">
            <a:off x="1918253" y="3026467"/>
            <a:ext cx="149583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C01E363-7A46-AD4A-97D3-6AE55218720B}"/>
              </a:ext>
            </a:extLst>
          </p:cNvPr>
          <p:cNvSpPr/>
          <p:nvPr/>
        </p:nvSpPr>
        <p:spPr>
          <a:xfrm rot="10800000">
            <a:off x="5406362" y="3035794"/>
            <a:ext cx="646043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Overview</a:t>
            </a:r>
            <a:endParaRPr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427B-8262-7343-88AA-73409522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8"/>
            <a:ext cx="7686000" cy="3353991"/>
          </a:xfrm>
        </p:spPr>
        <p:txBody>
          <a:bodyPr/>
          <a:lstStyle/>
          <a:p>
            <a:r>
              <a:rPr lang="en-US" sz="1800"/>
              <a:t>API Optimizations</a:t>
            </a:r>
          </a:p>
          <a:p>
            <a:r>
              <a:rPr lang="en-US" sz="1800"/>
              <a:t>Began Work on Database</a:t>
            </a:r>
          </a:p>
          <a:p>
            <a:pPr lvl="1"/>
            <a:r>
              <a:rPr lang="en-US" sz="1800"/>
              <a:t>SQL Database stores financial data</a:t>
            </a:r>
          </a:p>
          <a:p>
            <a:pPr lvl="1"/>
            <a:r>
              <a:rPr lang="en-US" sz="1800"/>
              <a:t>Java Application accesses data via </a:t>
            </a:r>
            <a:r>
              <a:rPr lang="en-US" sz="1800" err="1"/>
              <a:t>DriverManager</a:t>
            </a:r>
            <a:endParaRPr lang="en-US" sz="1800"/>
          </a:p>
          <a:p>
            <a:r>
              <a:rPr lang="en-US" sz="1800"/>
              <a:t>Created Info Screen</a:t>
            </a:r>
          </a:p>
          <a:p>
            <a:pPr lvl="1"/>
            <a:r>
              <a:rPr lang="en-US" sz="1800"/>
              <a:t>J Free Chart shows historical data</a:t>
            </a:r>
          </a:p>
          <a:p>
            <a:pPr lvl="1"/>
            <a:r>
              <a:rPr lang="en-US" sz="1800"/>
              <a:t>Lists the financial values of interest</a:t>
            </a:r>
          </a:p>
          <a:p>
            <a:r>
              <a:rPr lang="en-US" sz="1800"/>
              <a:t>Started Implementation of Search Bar</a:t>
            </a:r>
          </a:p>
        </p:txBody>
      </p:sp>
    </p:spTree>
    <p:extLst>
      <p:ext uri="{BB962C8B-B14F-4D97-AF65-F5344CB8AC3E}">
        <p14:creationId xmlns:p14="http://schemas.microsoft.com/office/powerpoint/2010/main" val="37368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API Updates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427B-8262-7343-88AA-73409522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18008"/>
            <a:ext cx="7686000" cy="3353991"/>
          </a:xfrm>
        </p:spPr>
        <p:txBody>
          <a:bodyPr/>
          <a:lstStyle/>
          <a:p>
            <a:r>
              <a:rPr lang="en-US" sz="1800"/>
              <a:t>The API is the main source of data</a:t>
            </a:r>
          </a:p>
          <a:p>
            <a:r>
              <a:rPr lang="en-US" sz="1800"/>
              <a:t>Retrieves and stores current information in database at launch</a:t>
            </a:r>
          </a:p>
          <a:p>
            <a:r>
              <a:rPr lang="en-US" sz="1800"/>
              <a:t>Pulls data from the database if API fails</a:t>
            </a:r>
          </a:p>
          <a:p>
            <a:r>
              <a:rPr lang="en-US" sz="1800"/>
              <a:t>Reduced number of duplicate calls, and sped up the calls</a:t>
            </a:r>
          </a:p>
        </p:txBody>
      </p:sp>
    </p:spTree>
    <p:extLst>
      <p:ext uri="{BB962C8B-B14F-4D97-AF65-F5344CB8AC3E}">
        <p14:creationId xmlns:p14="http://schemas.microsoft.com/office/powerpoint/2010/main" val="134041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199" y="631825"/>
            <a:ext cx="2574235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Portfolio Updates</a:t>
            </a:r>
            <a:endParaRPr sz="1800" b="1"/>
          </a:p>
          <a:p>
            <a:pPr marL="285750" indent="-285750"/>
            <a:r>
              <a:rPr lang="en" sz="1800"/>
              <a:t>Ability to search for stock to add them to portfolio</a:t>
            </a:r>
          </a:p>
          <a:p>
            <a:pPr marL="285750" indent="-285750"/>
            <a:r>
              <a:rPr lang="en-US" sz="1800"/>
              <a:t>More Info button leads to the info screen</a:t>
            </a:r>
            <a:endParaRPr lang="en" sz="11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6B28-C0D8-C142-97A2-4F719824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00" y="1025097"/>
            <a:ext cx="4508291" cy="28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4"/>
            <a:ext cx="2743200" cy="4288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Info View</a:t>
            </a:r>
            <a:endParaRPr lang="en-US" b="1"/>
          </a:p>
          <a:p>
            <a:pPr marL="285750" indent="-285750"/>
            <a:r>
              <a:rPr lang="en-US" sz="1800"/>
              <a:t>Displays:</a:t>
            </a:r>
          </a:p>
          <a:p>
            <a:pPr marL="742950" lvl="1" indent="-285750"/>
            <a:r>
              <a:rPr lang="en-US" sz="1400"/>
              <a:t>Current value</a:t>
            </a:r>
          </a:p>
          <a:p>
            <a:pPr marL="742950" lvl="1" indent="-285750"/>
            <a:r>
              <a:rPr lang="en-US" sz="1400"/>
              <a:t>Today’s high</a:t>
            </a:r>
          </a:p>
          <a:p>
            <a:pPr marL="742950" lvl="1" indent="-285750"/>
            <a:r>
              <a:rPr lang="en-US" sz="1400"/>
              <a:t>Today’s low</a:t>
            </a:r>
          </a:p>
          <a:p>
            <a:pPr marL="742950" lvl="1" indent="-285750"/>
            <a:r>
              <a:rPr lang="en-US" sz="1400"/>
              <a:t>Previous Close</a:t>
            </a:r>
          </a:p>
          <a:p>
            <a:pPr marL="742950" lvl="1" indent="-285750"/>
            <a:r>
              <a:rPr lang="en-US" sz="1400"/>
              <a:t>Percent change</a:t>
            </a:r>
          </a:p>
          <a:p>
            <a:pPr marL="285750" indent="-285750"/>
            <a:r>
              <a:rPr lang="en-US" sz="1800"/>
              <a:t>J Free Chart displays historical data</a:t>
            </a:r>
          </a:p>
          <a:p>
            <a:pPr marL="285750" indent="-285750"/>
            <a:r>
              <a:rPr lang="en-US" sz="1800"/>
              <a:t>“Delete” removes the stock from the portfolio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97F2F-16FB-3841-8349-B592DE33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53" y="1013682"/>
            <a:ext cx="4486939" cy="28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0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DEMO</a:t>
            </a:r>
            <a:endParaRPr sz="9200"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7" name="Shape 1240">
            <a:extLst>
              <a:ext uri="{FF2B5EF4-FFF2-40B4-BE49-F238E27FC236}">
                <a16:creationId xmlns:a16="http://schemas.microsoft.com/office/drawing/2014/main" id="{481354BE-9514-AD4F-9A61-123460313D61}"/>
              </a:ext>
            </a:extLst>
          </p:cNvPr>
          <p:cNvGrpSpPr/>
          <p:nvPr/>
        </p:nvGrpSpPr>
        <p:grpSpPr>
          <a:xfrm>
            <a:off x="6327523" y="1148098"/>
            <a:ext cx="1603900" cy="1395927"/>
            <a:chOff x="4604550" y="3714775"/>
            <a:chExt cx="439625" cy="319075"/>
          </a:xfrm>
        </p:grpSpPr>
        <p:sp>
          <p:nvSpPr>
            <p:cNvPr id="18" name="Shape 1241">
              <a:extLst>
                <a:ext uri="{FF2B5EF4-FFF2-40B4-BE49-F238E27FC236}">
                  <a16:creationId xmlns:a16="http://schemas.microsoft.com/office/drawing/2014/main" id="{456174F4-E062-E94C-A8E8-B1CBD0F90AA9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242">
              <a:extLst>
                <a:ext uri="{FF2B5EF4-FFF2-40B4-BE49-F238E27FC236}">
                  <a16:creationId xmlns:a16="http://schemas.microsoft.com/office/drawing/2014/main" id="{F007B42E-CB56-ED43-B249-CB677E3702D9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1226">
            <a:extLst>
              <a:ext uri="{FF2B5EF4-FFF2-40B4-BE49-F238E27FC236}">
                <a16:creationId xmlns:a16="http://schemas.microsoft.com/office/drawing/2014/main" id="{A791A18B-AB28-6A45-BBE6-75EEB94CEA54}"/>
              </a:ext>
            </a:extLst>
          </p:cNvPr>
          <p:cNvGrpSpPr/>
          <p:nvPr/>
        </p:nvGrpSpPr>
        <p:grpSpPr>
          <a:xfrm rot="20417437">
            <a:off x="5796383" y="2869875"/>
            <a:ext cx="1062279" cy="775235"/>
            <a:chOff x="2599525" y="3688600"/>
            <a:chExt cx="428675" cy="351950"/>
          </a:xfrm>
        </p:grpSpPr>
        <p:sp>
          <p:nvSpPr>
            <p:cNvPr id="21" name="Shape 1227">
              <a:extLst>
                <a:ext uri="{FF2B5EF4-FFF2-40B4-BE49-F238E27FC236}">
                  <a16:creationId xmlns:a16="http://schemas.microsoft.com/office/drawing/2014/main" id="{C0395E9F-6749-204F-BBF1-A19DFA81F7C4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228">
              <a:extLst>
                <a:ext uri="{FF2B5EF4-FFF2-40B4-BE49-F238E27FC236}">
                  <a16:creationId xmlns:a16="http://schemas.microsoft.com/office/drawing/2014/main" id="{3B70AD4F-FF5B-5442-837E-8BE3165B6584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229">
              <a:extLst>
                <a:ext uri="{FF2B5EF4-FFF2-40B4-BE49-F238E27FC236}">
                  <a16:creationId xmlns:a16="http://schemas.microsoft.com/office/drawing/2014/main" id="{CA973289-19DD-BA45-B360-E954C4C59C3A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1434">
            <a:extLst>
              <a:ext uri="{FF2B5EF4-FFF2-40B4-BE49-F238E27FC236}">
                <a16:creationId xmlns:a16="http://schemas.microsoft.com/office/drawing/2014/main" id="{CDE17E47-05B9-8F40-9D37-474588FF4A28}"/>
              </a:ext>
            </a:extLst>
          </p:cNvPr>
          <p:cNvGrpSpPr/>
          <p:nvPr/>
        </p:nvGrpSpPr>
        <p:grpSpPr>
          <a:xfrm>
            <a:off x="4767074" y="1148098"/>
            <a:ext cx="1360984" cy="1349691"/>
            <a:chOff x="6643075" y="4309650"/>
            <a:chExt cx="407950" cy="456675"/>
          </a:xfrm>
        </p:grpSpPr>
        <p:sp>
          <p:nvSpPr>
            <p:cNvPr id="25" name="Shape 1435">
              <a:extLst>
                <a:ext uri="{FF2B5EF4-FFF2-40B4-BE49-F238E27FC236}">
                  <a16:creationId xmlns:a16="http://schemas.microsoft.com/office/drawing/2014/main" id="{BFAC8E0D-84C8-ED43-A352-25E82B68DCF1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1436">
              <a:extLst>
                <a:ext uri="{FF2B5EF4-FFF2-40B4-BE49-F238E27FC236}">
                  <a16:creationId xmlns:a16="http://schemas.microsoft.com/office/drawing/2014/main" id="{B5AD7583-7854-3943-8C32-C01609279C3F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1437">
              <a:extLst>
                <a:ext uri="{FF2B5EF4-FFF2-40B4-BE49-F238E27FC236}">
                  <a16:creationId xmlns:a16="http://schemas.microsoft.com/office/drawing/2014/main" id="{7AB615D8-E5F3-B043-964B-C2FD429FD2C8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1438">
              <a:extLst>
                <a:ext uri="{FF2B5EF4-FFF2-40B4-BE49-F238E27FC236}">
                  <a16:creationId xmlns:a16="http://schemas.microsoft.com/office/drawing/2014/main" id="{83DE8338-BDFE-CB4D-A762-B3DBA4FDC36C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1439">
              <a:extLst>
                <a:ext uri="{FF2B5EF4-FFF2-40B4-BE49-F238E27FC236}">
                  <a16:creationId xmlns:a16="http://schemas.microsoft.com/office/drawing/2014/main" id="{B87DB21C-2262-1545-AFDE-ABCB4D432F33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1440">
              <a:extLst>
                <a:ext uri="{FF2B5EF4-FFF2-40B4-BE49-F238E27FC236}">
                  <a16:creationId xmlns:a16="http://schemas.microsoft.com/office/drawing/2014/main" id="{35235673-7FB7-3A4E-9075-E595DC92C2B3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1441">
              <a:extLst>
                <a:ext uri="{FF2B5EF4-FFF2-40B4-BE49-F238E27FC236}">
                  <a16:creationId xmlns:a16="http://schemas.microsoft.com/office/drawing/2014/main" id="{723AABB7-7815-3744-9ECA-F454712A90F5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1442">
              <a:extLst>
                <a:ext uri="{FF2B5EF4-FFF2-40B4-BE49-F238E27FC236}">
                  <a16:creationId xmlns:a16="http://schemas.microsoft.com/office/drawing/2014/main" id="{598A6CB0-5668-D546-B65B-6C95261EE80C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1443">
              <a:extLst>
                <a:ext uri="{FF2B5EF4-FFF2-40B4-BE49-F238E27FC236}">
                  <a16:creationId xmlns:a16="http://schemas.microsoft.com/office/drawing/2014/main" id="{A411F378-BEDB-D342-B06F-53AD68958AEF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5888D77CBE547AA3CD4CBAEACE776" ma:contentTypeVersion="2" ma:contentTypeDescription="Create a new document." ma:contentTypeScope="" ma:versionID="27b929e62371dfc878171ee8500d46c8">
  <xsd:schema xmlns:xsd="http://www.w3.org/2001/XMLSchema" xmlns:xs="http://www.w3.org/2001/XMLSchema" xmlns:p="http://schemas.microsoft.com/office/2006/metadata/properties" xmlns:ns2="edeee237-d355-4186-9f8d-96d0e29168db" targetNamespace="http://schemas.microsoft.com/office/2006/metadata/properties" ma:root="true" ma:fieldsID="d8e5e9fd608457238b73772cc5a6dcea" ns2:_="">
    <xsd:import namespace="edeee237-d355-4186-9f8d-96d0e29168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ee237-d355-4186-9f8d-96d0e2916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82C0B8-9E70-40BE-9576-2D95275695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56CFCC-CBD1-48A6-8BA0-979167E074C5}">
  <ds:schemaRefs>
    <ds:schemaRef ds:uri="edeee237-d355-4186-9f8d-96d0e29168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Thaliard template</vt:lpstr>
      <vt:lpstr>Ruse Cruise Stocks</vt:lpstr>
      <vt:lpstr>PowerPoint Presentation</vt:lpstr>
      <vt:lpstr>PowerPoint Presentation</vt:lpstr>
      <vt:lpstr>Sprint Overview</vt:lpstr>
      <vt:lpstr>API Updates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Ruse Cruise Stocks</dc:title>
  <cp:revision>1</cp:revision>
  <dcterms:modified xsi:type="dcterms:W3CDTF">2018-04-12T04:36:22Z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0x0101006495888D77CBE547AA3CD4CBAEACE776</vt:lpwstr>
  </property>
</Properties>
</file>