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3"/>
  </p:sldMasterIdLst>
  <p:notesMasterIdLst>
    <p:notesMasterId r:id="rId12"/>
  </p:notesMasterIdLst>
  <p:sldIdLst>
    <p:sldId id="256" r:id="rId4"/>
    <p:sldId id="285" r:id="rId5"/>
    <p:sldId id="284" r:id="rId6"/>
    <p:sldId id="288" r:id="rId7"/>
    <p:sldId id="290" r:id="rId8"/>
    <p:sldId id="283" r:id="rId9"/>
    <p:sldId id="29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990"/>
    <a:srgbClr val="B6D2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1EC1F-A205-44A5-8A19-A46FF5023F28}" v="440" dt="2018-05-03T00:06:18.186"/>
  </p1510:revLst>
</p1510:revInfo>
</file>

<file path=ppt/tableStyles.xml><?xml version="1.0" encoding="utf-8"?>
<a:tblStyleLst xmlns:a="http://schemas.openxmlformats.org/drawingml/2006/main" def="{77EE6BD1-6E1E-40C6-97E5-ECCC7DB06A78}">
  <a:tblStyle styleId="{77EE6BD1-6E1E-40C6-97E5-ECCC7DB06A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649"/>
  </p:normalViewPr>
  <p:slideViewPr>
    <p:cSldViewPr snapToGrid="0">
      <p:cViewPr varScale="1">
        <p:scale>
          <a:sx n="129" d="100"/>
          <a:sy n="129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R. Bernero" userId="b48fb3ed-fea9-4cf1-8beb-e1119ce386e8" providerId="ADAL" clId="{458F497C-A0A5-7C47-9651-9B37E544FF82}"/>
    <pc:docChg chg="undo custSel addSld delSld modSld sldOrd">
      <pc:chgData name="Matthew R. Bernero" userId="b48fb3ed-fea9-4cf1-8beb-e1119ce386e8" providerId="ADAL" clId="{458F497C-A0A5-7C47-9651-9B37E544FF82}" dt="2018-04-11T22:00:41.306" v="913" actId="20577"/>
      <pc:docMkLst>
        <pc:docMk/>
      </pc:docMkLst>
      <pc:sldChg chg="modNotesTx">
        <pc:chgData name="Matthew R. Bernero" userId="b48fb3ed-fea9-4cf1-8beb-e1119ce386e8" providerId="ADAL" clId="{458F497C-A0A5-7C47-9651-9B37E544FF82}" dt="2018-04-11T22:00:41.306" v="913" actId="20577"/>
        <pc:sldMkLst>
          <pc:docMk/>
          <pc:sldMk cId="0" sldId="256"/>
        </pc:sldMkLst>
      </pc:sldChg>
      <pc:sldChg chg="modSp">
        <pc:chgData name="Matthew R. Bernero" userId="b48fb3ed-fea9-4cf1-8beb-e1119ce386e8" providerId="ADAL" clId="{458F497C-A0A5-7C47-9651-9B37E544FF82}" dt="2018-04-11T21:48:00.538" v="692" actId="20577"/>
        <pc:sldMkLst>
          <pc:docMk/>
          <pc:sldMk cId="1493198187" sldId="283"/>
        </pc:sldMkLst>
        <pc:spChg chg="mod">
          <ac:chgData name="Matthew R. Bernero" userId="b48fb3ed-fea9-4cf1-8beb-e1119ce386e8" providerId="ADAL" clId="{458F497C-A0A5-7C47-9651-9B37E544FF82}" dt="2018-04-11T21:48:00.538" v="692" actId="20577"/>
          <ac:spMkLst>
            <pc:docMk/>
            <pc:sldMk cId="1493198187" sldId="283"/>
            <ac:spMk id="1006" creationId="{00000000-0000-0000-0000-000000000000}"/>
          </ac:spMkLst>
        </pc:spChg>
        <pc:picChg chg="mod">
          <ac:chgData name="Matthew R. Bernero" userId="b48fb3ed-fea9-4cf1-8beb-e1119ce386e8" providerId="ADAL" clId="{458F497C-A0A5-7C47-9651-9B37E544FF82}" dt="2018-04-11T01:45:00.894" v="141" actId="14100"/>
          <ac:picMkLst>
            <pc:docMk/>
            <pc:sldMk cId="1493198187" sldId="283"/>
            <ac:picMk id="6" creationId="{29F06B28-C0D8-C142-97A2-4F71982475B6}"/>
          </ac:picMkLst>
        </pc:picChg>
      </pc:sldChg>
      <pc:sldChg chg="modSp modNotesTx">
        <pc:chgData name="Matthew R. Bernero" userId="b48fb3ed-fea9-4cf1-8beb-e1119ce386e8" providerId="ADAL" clId="{458F497C-A0A5-7C47-9651-9B37E544FF82}" dt="2018-04-11T21:53:54.419" v="908" actId="20577"/>
        <pc:sldMkLst>
          <pc:docMk/>
          <pc:sldMk cId="1172902656" sldId="284"/>
        </pc:sldMkLst>
        <pc:spChg chg="mod">
          <ac:chgData name="Matthew R. Bernero" userId="b48fb3ed-fea9-4cf1-8beb-e1119ce386e8" providerId="ADAL" clId="{458F497C-A0A5-7C47-9651-9B37E544FF82}" dt="2018-04-11T21:53:54.419" v="908" actId="20577"/>
          <ac:spMkLst>
            <pc:docMk/>
            <pc:sldMk cId="1172902656" sldId="284"/>
            <ac:spMk id="1006" creationId="{00000000-0000-0000-0000-000000000000}"/>
          </ac:spMkLst>
        </pc:spChg>
        <pc:picChg chg="mod">
          <ac:chgData name="Matthew R. Bernero" userId="b48fb3ed-fea9-4cf1-8beb-e1119ce386e8" providerId="ADAL" clId="{458F497C-A0A5-7C47-9651-9B37E544FF82}" dt="2018-04-11T01:44:28.081" v="138" actId="14100"/>
          <ac:picMkLst>
            <pc:docMk/>
            <pc:sldMk cId="1172902656" sldId="284"/>
            <ac:picMk id="6" creationId="{7F897F2F-16FB-3841-8349-B592DE33F2BA}"/>
          </ac:picMkLst>
        </pc:picChg>
      </pc:sldChg>
      <pc:sldChg chg="modSp ord modNotesTx">
        <pc:chgData name="Matthew R. Bernero" userId="b48fb3ed-fea9-4cf1-8beb-e1119ce386e8" providerId="ADAL" clId="{458F497C-A0A5-7C47-9651-9B37E544FF82}" dt="2018-04-11T21:53:07.407" v="896" actId="20577"/>
        <pc:sldMkLst>
          <pc:docMk/>
          <pc:sldMk cId="3736883807" sldId="285"/>
        </pc:sldMkLst>
        <pc:spChg chg="mod">
          <ac:chgData name="Matthew R. Bernero" userId="b48fb3ed-fea9-4cf1-8beb-e1119ce386e8" providerId="ADAL" clId="{458F497C-A0A5-7C47-9651-9B37E544FF82}" dt="2018-04-11T21:53:07.407" v="896" actId="20577"/>
          <ac:spMkLst>
            <pc:docMk/>
            <pc:sldMk cId="3736883807" sldId="285"/>
            <ac:spMk id="3" creationId="{6860427B-8262-7343-88AA-73409522AC63}"/>
          </ac:spMkLst>
        </pc:spChg>
      </pc:sldChg>
    </pc:docChg>
  </pc:docChgLst>
  <pc:docChgLst>
    <pc:chgData name="Caitlin E. Croke" userId="S::ccroke2@washcoll.edu::b079eb38-3658-4de0-bc2b-58f6922683a8" providerId="AD" clId="Web-{5DFE360D-C3CE-4DDB-ADCF-6E7BBA857C39}"/>
    <pc:docChg chg="modSld">
      <pc:chgData name="Caitlin E. Croke" userId="S::ccroke2@washcoll.edu::b079eb38-3658-4de0-bc2b-58f6922683a8" providerId="AD" clId="Web-{5DFE360D-C3CE-4DDB-ADCF-6E7BBA857C39}" dt="2018-04-12T04:09:57.221" v="8"/>
      <pc:docMkLst>
        <pc:docMk/>
      </pc:docMkLst>
    </pc:docChg>
  </pc:docChgLst>
  <pc:docChgLst>
    <pc:chgData name="Caitlin Croke" userId="b079eb38-3658-4de0-bc2b-58f6922683a8" providerId="ADAL" clId="{E8AD4FDE-97B8-4369-94BA-16CCBC484E4B}"/>
    <pc:docChg chg="undo redo custSel addSld delSld modSld sldOrd modMainMaster">
      <pc:chgData name="Caitlin Croke" userId="b079eb38-3658-4de0-bc2b-58f6922683a8" providerId="ADAL" clId="{E8AD4FDE-97B8-4369-94BA-16CCBC484E4B}" dt="2018-05-03T06:23:06.681" v="380" actId="14861"/>
      <pc:docMkLst>
        <pc:docMk/>
      </pc:docMkLst>
      <pc:sldChg chg="modSp modTransition modNotesTx">
        <pc:chgData name="Caitlin Croke" userId="b079eb38-3658-4de0-bc2b-58f6922683a8" providerId="ADAL" clId="{E8AD4FDE-97B8-4369-94BA-16CCBC484E4B}" dt="2018-05-03T06:23:06.681" v="380" actId="14861"/>
        <pc:sldMkLst>
          <pc:docMk/>
          <pc:sldMk cId="0" sldId="256"/>
        </pc:sldMkLst>
        <pc:spChg chg="mod">
          <ac:chgData name="Caitlin Croke" userId="b079eb38-3658-4de0-bc2b-58f6922683a8" providerId="ADAL" clId="{E8AD4FDE-97B8-4369-94BA-16CCBC484E4B}" dt="2018-05-03T06:23:06.681" v="380" actId="14861"/>
          <ac:spMkLst>
            <pc:docMk/>
            <pc:sldMk cId="0" sldId="256"/>
            <ac:spMk id="4" creationId="{B89CEF1A-BBC1-6540-B0B1-7495B7032CA8}"/>
          </ac:spMkLst>
        </pc:spChg>
        <pc:spChg chg="mod">
          <ac:chgData name="Caitlin Croke" userId="b079eb38-3658-4de0-bc2b-58f6922683a8" providerId="ADAL" clId="{E8AD4FDE-97B8-4369-94BA-16CCBC484E4B}" dt="2018-05-03T05:59:18.655" v="166" actId="1076"/>
          <ac:spMkLst>
            <pc:docMk/>
            <pc:sldMk cId="0" sldId="256"/>
            <ac:spMk id="5" creationId="{C7829663-EF0C-224C-BB21-9F5CB6872138}"/>
          </ac:spMkLst>
        </pc:spChg>
        <pc:picChg chg="mod">
          <ac:chgData name="Caitlin Croke" userId="b079eb38-3658-4de0-bc2b-58f6922683a8" providerId="ADAL" clId="{E8AD4FDE-97B8-4369-94BA-16CCBC484E4B}" dt="2018-05-03T06:22:23.450" v="378" actId="1076"/>
          <ac:picMkLst>
            <pc:docMk/>
            <pc:sldMk cId="0" sldId="256"/>
            <ac:picMk id="3" creationId="{D413020F-C1CD-BC4A-B089-70E847C4FD6E}"/>
          </ac:picMkLst>
        </pc:picChg>
      </pc:sldChg>
      <pc:sldChg chg="modTransition">
        <pc:chgData name="Caitlin Croke" userId="b079eb38-3658-4de0-bc2b-58f6922683a8" providerId="ADAL" clId="{E8AD4FDE-97B8-4369-94BA-16CCBC484E4B}" dt="2018-05-03T06:21:59.478" v="372" actId="14861"/>
        <pc:sldMkLst>
          <pc:docMk/>
          <pc:sldMk cId="0" sldId="262"/>
        </pc:sldMkLst>
      </pc:sldChg>
      <pc:sldChg chg="addSp delSp modSp modTransition">
        <pc:chgData name="Caitlin Croke" userId="b079eb38-3658-4de0-bc2b-58f6922683a8" providerId="ADAL" clId="{E8AD4FDE-97B8-4369-94BA-16CCBC484E4B}" dt="2018-05-03T06:21:59.478" v="372" actId="14861"/>
        <pc:sldMkLst>
          <pc:docMk/>
          <pc:sldMk cId="1493198187" sldId="283"/>
        </pc:sldMkLst>
        <pc:spChg chg="add del mod">
          <ac:chgData name="Caitlin Croke" userId="b079eb38-3658-4de0-bc2b-58f6922683a8" providerId="ADAL" clId="{E8AD4FDE-97B8-4369-94BA-16CCBC484E4B}" dt="2018-05-03T06:14:18.457" v="318" actId="478"/>
          <ac:spMkLst>
            <pc:docMk/>
            <pc:sldMk cId="1493198187" sldId="283"/>
            <ac:spMk id="5" creationId="{5072598C-7661-4870-89C8-3B862078BC92}"/>
          </ac:spMkLst>
        </pc:spChg>
        <pc:spChg chg="add del mod">
          <ac:chgData name="Caitlin Croke" userId="b079eb38-3658-4de0-bc2b-58f6922683a8" providerId="ADAL" clId="{E8AD4FDE-97B8-4369-94BA-16CCBC484E4B}" dt="2018-05-03T06:14:23.728" v="319" actId="478"/>
          <ac:spMkLst>
            <pc:docMk/>
            <pc:sldMk cId="1493198187" sldId="283"/>
            <ac:spMk id="6" creationId="{E2470E57-ED88-4481-8FC1-AC1D5F3CFA98}"/>
          </ac:spMkLst>
        </pc:spChg>
        <pc:spChg chg="add del mod">
          <ac:chgData name="Caitlin Croke" userId="b079eb38-3658-4de0-bc2b-58f6922683a8" providerId="ADAL" clId="{E8AD4FDE-97B8-4369-94BA-16CCBC484E4B}" dt="2018-05-03T06:14:15.931" v="317" actId="478"/>
          <ac:spMkLst>
            <pc:docMk/>
            <pc:sldMk cId="1493198187" sldId="283"/>
            <ac:spMk id="8" creationId="{8333BCAD-9C94-4246-8C4A-FCD2F5074F18}"/>
          </ac:spMkLst>
        </pc:spChg>
        <pc:spChg chg="del mod">
          <ac:chgData name="Caitlin Croke" userId="b079eb38-3658-4de0-bc2b-58f6922683a8" providerId="ADAL" clId="{E8AD4FDE-97B8-4369-94BA-16CCBC484E4B}" dt="2018-05-03T06:11:42.508" v="284" actId="478"/>
          <ac:spMkLst>
            <pc:docMk/>
            <pc:sldMk cId="1493198187" sldId="283"/>
            <ac:spMk id="1003" creationId="{00000000-0000-0000-0000-000000000000}"/>
          </ac:spMkLst>
        </pc:spChg>
        <pc:spChg chg="add del mod">
          <ac:chgData name="Caitlin Croke" userId="b079eb38-3658-4de0-bc2b-58f6922683a8" providerId="ADAL" clId="{E8AD4FDE-97B8-4369-94BA-16CCBC484E4B}" dt="2018-05-03T06:18:00.693" v="356" actId="1076"/>
          <ac:spMkLst>
            <pc:docMk/>
            <pc:sldMk cId="1493198187" sldId="283"/>
            <ac:spMk id="1006" creationId="{00000000-0000-0000-0000-000000000000}"/>
          </ac:spMkLst>
        </pc:spChg>
        <pc:picChg chg="add mod">
          <ac:chgData name="Caitlin Croke" userId="b079eb38-3658-4de0-bc2b-58f6922683a8" providerId="ADAL" clId="{E8AD4FDE-97B8-4369-94BA-16CCBC484E4B}" dt="2018-05-03T06:16:24.782" v="334" actId="1076"/>
          <ac:picMkLst>
            <pc:docMk/>
            <pc:sldMk cId="1493198187" sldId="283"/>
            <ac:picMk id="2" creationId="{93BD42DD-255F-492A-AA0F-E33BCB3A07BC}"/>
          </ac:picMkLst>
        </pc:picChg>
        <pc:picChg chg="add mod">
          <ac:chgData name="Caitlin Croke" userId="b079eb38-3658-4de0-bc2b-58f6922683a8" providerId="ADAL" clId="{E8AD4FDE-97B8-4369-94BA-16CCBC484E4B}" dt="2018-05-03T06:16:21.292" v="333" actId="1076"/>
          <ac:picMkLst>
            <pc:docMk/>
            <pc:sldMk cId="1493198187" sldId="283"/>
            <ac:picMk id="4" creationId="{D3595C93-901E-4D6A-9CFB-F660C9370056}"/>
          </ac:picMkLst>
        </pc:picChg>
      </pc:sldChg>
      <pc:sldChg chg="addSp delSp modSp ord modTransition modNotesTx">
        <pc:chgData name="Caitlin Croke" userId="b079eb38-3658-4de0-bc2b-58f6922683a8" providerId="ADAL" clId="{E8AD4FDE-97B8-4369-94BA-16CCBC484E4B}" dt="2018-05-03T06:21:59.478" v="372" actId="14861"/>
        <pc:sldMkLst>
          <pc:docMk/>
          <pc:sldMk cId="1172902656" sldId="284"/>
        </pc:sldMkLst>
        <pc:spChg chg="mod">
          <ac:chgData name="Caitlin Croke" userId="b079eb38-3658-4de0-bc2b-58f6922683a8" providerId="ADAL" clId="{E8AD4FDE-97B8-4369-94BA-16CCBC484E4B}" dt="2018-05-03T06:07:28.384" v="227" actId="20577"/>
          <ac:spMkLst>
            <pc:docMk/>
            <pc:sldMk cId="1172902656" sldId="284"/>
            <ac:spMk id="1006" creationId="{00000000-0000-0000-0000-000000000000}"/>
          </ac:spMkLst>
        </pc:spChg>
        <pc:picChg chg="add del mod modCrop">
          <ac:chgData name="Caitlin Croke" userId="b079eb38-3658-4de0-bc2b-58f6922683a8" providerId="ADAL" clId="{E8AD4FDE-97B8-4369-94BA-16CCBC484E4B}" dt="2018-05-03T06:07:35.701" v="229" actId="478"/>
          <ac:picMkLst>
            <pc:docMk/>
            <pc:sldMk cId="1172902656" sldId="284"/>
            <ac:picMk id="3" creationId="{25823305-5234-40E9-948D-1E01B4E6C3FD}"/>
          </ac:picMkLst>
        </pc:picChg>
        <pc:picChg chg="add del mod modCrop">
          <ac:chgData name="Caitlin Croke" userId="b079eb38-3658-4de0-bc2b-58f6922683a8" providerId="ADAL" clId="{E8AD4FDE-97B8-4369-94BA-16CCBC484E4B}" dt="2018-05-03T01:26:46.932" v="122" actId="478"/>
          <ac:picMkLst>
            <pc:docMk/>
            <pc:sldMk cId="1172902656" sldId="284"/>
            <ac:picMk id="5" creationId="{E567E026-F3BB-4BD0-AC4A-178CB2A06108}"/>
          </ac:picMkLst>
        </pc:picChg>
        <pc:picChg chg="add del mod modCrop">
          <ac:chgData name="Caitlin Croke" userId="b079eb38-3658-4de0-bc2b-58f6922683a8" providerId="ADAL" clId="{E8AD4FDE-97B8-4369-94BA-16CCBC484E4B}" dt="2018-05-03T06:07:37.335" v="230" actId="478"/>
          <ac:picMkLst>
            <pc:docMk/>
            <pc:sldMk cId="1172902656" sldId="284"/>
            <ac:picMk id="7" creationId="{58966AB5-CDCE-4641-8613-8DEF75EB1D85}"/>
          </ac:picMkLst>
        </pc:picChg>
        <pc:picChg chg="add del">
          <ac:chgData name="Caitlin Croke" userId="b079eb38-3658-4de0-bc2b-58f6922683a8" providerId="ADAL" clId="{E8AD4FDE-97B8-4369-94BA-16CCBC484E4B}" dt="2018-05-03T06:07:02.924" v="205" actId="14861"/>
          <ac:picMkLst>
            <pc:docMk/>
            <pc:sldMk cId="1172902656" sldId="284"/>
            <ac:picMk id="8" creationId="{B8CDD2CD-C12C-474A-8A44-9A41AED28D9A}"/>
          </ac:picMkLst>
        </pc:picChg>
        <pc:picChg chg="add mod">
          <ac:chgData name="Caitlin Croke" userId="b079eb38-3658-4de0-bc2b-58f6922683a8" providerId="ADAL" clId="{E8AD4FDE-97B8-4369-94BA-16CCBC484E4B}" dt="2018-05-03T06:20:31.796" v="364" actId="14100"/>
          <ac:picMkLst>
            <pc:docMk/>
            <pc:sldMk cId="1172902656" sldId="284"/>
            <ac:picMk id="9" creationId="{DC029EF0-1A31-4502-AE5E-AAA793514749}"/>
          </ac:picMkLst>
        </pc:picChg>
      </pc:sldChg>
      <pc:sldChg chg="modTransition">
        <pc:chgData name="Caitlin Croke" userId="b079eb38-3658-4de0-bc2b-58f6922683a8" providerId="ADAL" clId="{E8AD4FDE-97B8-4369-94BA-16CCBC484E4B}" dt="2018-05-03T06:21:59.478" v="372" actId="14861"/>
        <pc:sldMkLst>
          <pc:docMk/>
          <pc:sldMk cId="3736883807" sldId="285"/>
        </pc:sldMkLst>
      </pc:sldChg>
      <pc:sldChg chg="del">
        <pc:chgData name="Caitlin Croke" userId="b079eb38-3658-4de0-bc2b-58f6922683a8" providerId="ADAL" clId="{E8AD4FDE-97B8-4369-94BA-16CCBC484E4B}" dt="2018-05-03T05:55:27.773" v="146" actId="2696"/>
        <pc:sldMkLst>
          <pc:docMk/>
          <pc:sldMk cId="1519847010" sldId="286"/>
        </pc:sldMkLst>
      </pc:sldChg>
      <pc:sldChg chg="addSp modSp ord modTransition">
        <pc:chgData name="Caitlin Croke" userId="b079eb38-3658-4de0-bc2b-58f6922683a8" providerId="ADAL" clId="{E8AD4FDE-97B8-4369-94BA-16CCBC484E4B}" dt="2018-05-03T06:21:59.478" v="372" actId="14861"/>
        <pc:sldMkLst>
          <pc:docMk/>
          <pc:sldMk cId="1477330766" sldId="288"/>
        </pc:sldMkLst>
        <pc:spChg chg="mod">
          <ac:chgData name="Caitlin Croke" userId="b079eb38-3658-4de0-bc2b-58f6922683a8" providerId="ADAL" clId="{E8AD4FDE-97B8-4369-94BA-16CCBC484E4B}" dt="2018-05-03T06:15:25.480" v="323" actId="1076"/>
          <ac:spMkLst>
            <pc:docMk/>
            <pc:sldMk cId="1477330766" sldId="288"/>
            <ac:spMk id="1006" creationId="{00000000-0000-0000-0000-000000000000}"/>
          </ac:spMkLst>
        </pc:spChg>
        <pc:picChg chg="add mod">
          <ac:chgData name="Caitlin Croke" userId="b079eb38-3658-4de0-bc2b-58f6922683a8" providerId="ADAL" clId="{E8AD4FDE-97B8-4369-94BA-16CCBC484E4B}" dt="2018-05-03T06:13:59.888" v="314" actId="208"/>
          <ac:picMkLst>
            <pc:docMk/>
            <pc:sldMk cId="1477330766" sldId="288"/>
            <ac:picMk id="3" creationId="{9E1AD833-A0AE-4075-9CE5-021345D79A1A}"/>
          </ac:picMkLst>
        </pc:picChg>
      </pc:sldChg>
      <pc:sldChg chg="addSp delSp modSp del ord">
        <pc:chgData name="Caitlin Croke" userId="b079eb38-3658-4de0-bc2b-58f6922683a8" providerId="ADAL" clId="{E8AD4FDE-97B8-4369-94BA-16CCBC484E4B}" dt="2018-05-03T06:08:29.402" v="244" actId="2696"/>
        <pc:sldMkLst>
          <pc:docMk/>
          <pc:sldMk cId="4020962747" sldId="289"/>
        </pc:sldMkLst>
        <pc:spChg chg="add">
          <ac:chgData name="Caitlin Croke" userId="b079eb38-3658-4de0-bc2b-58f6922683a8" providerId="ADAL" clId="{E8AD4FDE-97B8-4369-94BA-16CCBC484E4B}" dt="2018-05-03T06:05:33.628" v="171" actId="2696"/>
          <ac:spMkLst>
            <pc:docMk/>
            <pc:sldMk cId="4020962747" sldId="289"/>
            <ac:spMk id="7" creationId="{B636059F-B9A6-4400-8E75-849B0F7B0415}"/>
          </ac:spMkLst>
        </pc:spChg>
        <pc:spChg chg="mod">
          <ac:chgData name="Caitlin Croke" userId="b079eb38-3658-4de0-bc2b-58f6922683a8" providerId="ADAL" clId="{E8AD4FDE-97B8-4369-94BA-16CCBC484E4B}" dt="2018-05-03T06:06:14.132" v="182" actId="2696"/>
          <ac:spMkLst>
            <pc:docMk/>
            <pc:sldMk cId="4020962747" sldId="289"/>
            <ac:spMk id="1006" creationId="{00000000-0000-0000-0000-000000000000}"/>
          </ac:spMkLst>
        </pc:spChg>
        <pc:picChg chg="add del mod modCrop">
          <ac:chgData name="Caitlin Croke" userId="b079eb38-3658-4de0-bc2b-58f6922683a8" providerId="ADAL" clId="{E8AD4FDE-97B8-4369-94BA-16CCBC484E4B}" dt="2018-05-03T06:07:32.282" v="228" actId="2696"/>
          <ac:picMkLst>
            <pc:docMk/>
            <pc:sldMk cId="4020962747" sldId="289"/>
            <ac:picMk id="4" creationId="{A197393F-08BD-4A52-8450-21A5DF8EB504}"/>
          </ac:picMkLst>
        </pc:picChg>
        <pc:picChg chg="add del mod modCrop">
          <ac:chgData name="Caitlin Croke" userId="b079eb38-3658-4de0-bc2b-58f6922683a8" providerId="ADAL" clId="{E8AD4FDE-97B8-4369-94BA-16CCBC484E4B}" dt="2018-05-03T05:58:47.582" v="164" actId="478"/>
          <ac:picMkLst>
            <pc:docMk/>
            <pc:sldMk cId="4020962747" sldId="289"/>
            <ac:picMk id="6" creationId="{A9F213C4-548A-4731-91E2-5F7833825054}"/>
          </ac:picMkLst>
        </pc:picChg>
      </pc:sldChg>
      <pc:sldChg chg="addSp delSp modSp add del ord modTransition">
        <pc:chgData name="Caitlin Croke" userId="b079eb38-3658-4de0-bc2b-58f6922683a8" providerId="ADAL" clId="{E8AD4FDE-97B8-4369-94BA-16CCBC484E4B}" dt="2018-05-03T06:21:59.478" v="372" actId="14861"/>
        <pc:sldMkLst>
          <pc:docMk/>
          <pc:sldMk cId="1697759445" sldId="290"/>
        </pc:sldMkLst>
        <pc:spChg chg="add del">
          <ac:chgData name="Caitlin Croke" userId="b079eb38-3658-4de0-bc2b-58f6922683a8" providerId="ADAL" clId="{E8AD4FDE-97B8-4369-94BA-16CCBC484E4B}" dt="2018-05-03T06:06:55.470" v="202" actId="14861"/>
          <ac:spMkLst>
            <pc:docMk/>
            <pc:sldMk cId="1697759445" sldId="290"/>
            <ac:spMk id="2" creationId="{D583D13C-3EF3-4729-AA2D-F3495770302C}"/>
          </ac:spMkLst>
        </pc:spChg>
        <pc:spChg chg="mod">
          <ac:chgData name="Caitlin Croke" userId="b079eb38-3658-4de0-bc2b-58f6922683a8" providerId="ADAL" clId="{E8AD4FDE-97B8-4369-94BA-16CCBC484E4B}" dt="2018-05-03T06:07:02.286" v="204" actId="20577"/>
          <ac:spMkLst>
            <pc:docMk/>
            <pc:sldMk cId="1697759445" sldId="290"/>
            <ac:spMk id="1006" creationId="{00000000-0000-0000-0000-000000000000}"/>
          </ac:spMkLst>
        </pc:spChg>
        <pc:picChg chg="add del">
          <ac:chgData name="Caitlin Croke" userId="b079eb38-3658-4de0-bc2b-58f6922683a8" providerId="ADAL" clId="{E8AD4FDE-97B8-4369-94BA-16CCBC484E4B}" dt="2018-05-03T06:07:03.532" v="208" actId="478"/>
          <ac:picMkLst>
            <pc:docMk/>
            <pc:sldMk cId="1697759445" sldId="290"/>
            <ac:picMk id="3" creationId="{25823305-5234-40E9-948D-1E01B4E6C3FD}"/>
          </ac:picMkLst>
        </pc:picChg>
        <pc:picChg chg="add del">
          <ac:chgData name="Caitlin Croke" userId="b079eb38-3658-4de0-bc2b-58f6922683a8" providerId="ADAL" clId="{E8AD4FDE-97B8-4369-94BA-16CCBC484E4B}" dt="2018-05-03T06:07:01.872" v="203" actId="478"/>
          <ac:picMkLst>
            <pc:docMk/>
            <pc:sldMk cId="1697759445" sldId="290"/>
            <ac:picMk id="7" creationId="{58966AB5-CDCE-4641-8613-8DEF75EB1D85}"/>
          </ac:picMkLst>
        </pc:picChg>
      </pc:sldChg>
      <pc:sldChg chg="add del">
        <pc:chgData name="Caitlin Croke" userId="b079eb38-3658-4de0-bc2b-58f6922683a8" providerId="ADAL" clId="{E8AD4FDE-97B8-4369-94BA-16CCBC484E4B}" dt="2018-05-03T06:05:47.546" v="174" actId="14861"/>
        <pc:sldMkLst>
          <pc:docMk/>
          <pc:sldMk cId="2748885026" sldId="290"/>
        </pc:sldMkLst>
      </pc:sldChg>
      <pc:sldMasterChg chg="modTransition delSldLayout modSldLayout">
        <pc:chgData name="Caitlin Croke" userId="b079eb38-3658-4de0-bc2b-58f6922683a8" providerId="ADAL" clId="{E8AD4FDE-97B8-4369-94BA-16CCBC484E4B}" dt="2018-05-03T06:21:59.478" v="372" actId="14861"/>
        <pc:sldMasterMkLst>
          <pc:docMk/>
          <pc:sldMasterMk cId="0" sldId="2147483661"/>
        </pc:sldMasterMkLst>
        <pc:sldLayoutChg chg="modTransition">
          <pc:chgData name="Caitlin Croke" userId="b079eb38-3658-4de0-bc2b-58f6922683a8" providerId="ADAL" clId="{E8AD4FDE-97B8-4369-94BA-16CCBC484E4B}" dt="2018-05-03T06:21:59.478" v="372" actId="14861"/>
          <pc:sldLayoutMkLst>
            <pc:docMk/>
            <pc:sldMasterMk cId="0" sldId="2147483661"/>
            <pc:sldLayoutMk cId="0" sldId="2147483648"/>
          </pc:sldLayoutMkLst>
        </pc:sldLayoutChg>
        <pc:sldLayoutChg chg="del">
          <pc:chgData name="Caitlin Croke" userId="b079eb38-3658-4de0-bc2b-58f6922683a8" providerId="ADAL" clId="{E8AD4FDE-97B8-4369-94BA-16CCBC484E4B}" dt="2018-05-03T05:55:27.773" v="147" actId="2696"/>
          <pc:sldLayoutMkLst>
            <pc:docMk/>
            <pc:sldMasterMk cId="0" sldId="2147483661"/>
            <pc:sldLayoutMk cId="0" sldId="2147483650"/>
          </pc:sldLayoutMkLst>
        </pc:sldLayoutChg>
        <pc:sldLayoutChg chg="modTransition">
          <pc:chgData name="Caitlin Croke" userId="b079eb38-3658-4de0-bc2b-58f6922683a8" providerId="ADAL" clId="{E8AD4FDE-97B8-4369-94BA-16CCBC484E4B}" dt="2018-05-03T06:21:59.478" v="372" actId="14861"/>
          <pc:sldLayoutMkLst>
            <pc:docMk/>
            <pc:sldMasterMk cId="0" sldId="2147483661"/>
            <pc:sldLayoutMk cId="0" sldId="2147483653"/>
          </pc:sldLayoutMkLst>
        </pc:sldLayoutChg>
        <pc:sldLayoutChg chg="modTransition">
          <pc:chgData name="Caitlin Croke" userId="b079eb38-3658-4de0-bc2b-58f6922683a8" providerId="ADAL" clId="{E8AD4FDE-97B8-4369-94BA-16CCBC484E4B}" dt="2018-05-03T06:21:59.478" v="372" actId="14861"/>
          <pc:sldLayoutMkLst>
            <pc:docMk/>
            <pc:sldMasterMk cId="0" sldId="2147483661"/>
            <pc:sldLayoutMk cId="0" sldId="2147483658"/>
          </pc:sldLayoutMkLst>
        </pc:sldLayoutChg>
      </pc:sldMasterChg>
    </pc:docChg>
  </pc:docChgLst>
  <pc:docChgLst>
    <pc:chgData name="Matthew R. Bernero" userId="S::mbernero2@washcoll.edu::b48fb3ed-fea9-4cf1-8beb-e1119ce386e8" providerId="AD" clId="Web-{E8A551FB-A58C-434D-8387-BEAA87B1110D}"/>
    <pc:docChg chg="modSld">
      <pc:chgData name="Matthew R. Bernero" userId="S::mbernero2@washcoll.edu::b48fb3ed-fea9-4cf1-8beb-e1119ce386e8" providerId="AD" clId="Web-{E8A551FB-A58C-434D-8387-BEAA87B1110D}" dt="2018-04-12T04:29:56.419" v="9"/>
      <pc:docMkLst>
        <pc:docMk/>
      </pc:docMkLst>
      <pc:sldChg chg="modSp">
        <pc:chgData name="Matthew R. Bernero" userId="S::mbernero2@washcoll.edu::b48fb3ed-fea9-4cf1-8beb-e1119ce386e8" providerId="AD" clId="Web-{E8A551FB-A58C-434D-8387-BEAA87B1110D}" dt="2018-04-12T04:29:56.419" v="9"/>
        <pc:sldMkLst>
          <pc:docMk/>
          <pc:sldMk cId="3736883807" sldId="285"/>
        </pc:sldMkLst>
        <pc:spChg chg="mod">
          <ac:chgData name="Matthew R. Bernero" userId="S::mbernero2@washcoll.edu::b48fb3ed-fea9-4cf1-8beb-e1119ce386e8" providerId="AD" clId="Web-{E8A551FB-A58C-434D-8387-BEAA87B1110D}" dt="2018-04-12T04:29:56.419" v="9"/>
          <ac:spMkLst>
            <pc:docMk/>
            <pc:sldMk cId="3736883807" sldId="285"/>
            <ac:spMk id="3" creationId="{6860427B-8262-7343-88AA-73409522AC63}"/>
          </ac:spMkLst>
        </pc:spChg>
      </pc:sldChg>
    </pc:docChg>
  </pc:docChgLst>
  <pc:docChgLst>
    <pc:chgData name="Caitlin Croke" userId="b079eb38-3658-4de0-bc2b-58f6922683a8" providerId="ADAL" clId="{386CA2CB-A88A-41E3-8B4C-69AD30D4AA7C}"/>
    <pc:docChg chg="addSld delSld modSld">
      <pc:chgData name="Caitlin Croke" userId="b079eb38-3658-4de0-bc2b-58f6922683a8" providerId="ADAL" clId="{386CA2CB-A88A-41E3-8B4C-69AD30D4AA7C}" dt="2018-04-12T04:35:20.410" v="9" actId="1076"/>
      <pc:docMkLst>
        <pc:docMk/>
      </pc:docMkLst>
    </pc:docChg>
  </pc:docChgLst>
  <pc:docChgLst>
    <pc:chgData name="Caitlin E. Croke" userId="S::ccroke2@washcoll.edu::b079eb38-3658-4de0-bc2b-58f6922683a8" providerId="AD" clId="Web-{54CFEDCC-B88E-4D13-859A-E134CD749BD7}"/>
    <pc:docChg chg="modSld">
      <pc:chgData name="Caitlin E. Croke" userId="S::ccroke2@washcoll.edu::b079eb38-3658-4de0-bc2b-58f6922683a8" providerId="AD" clId="Web-{54CFEDCC-B88E-4D13-859A-E134CD749BD7}" dt="2018-04-12T04:30:40.555" v="6"/>
      <pc:docMkLst>
        <pc:docMk/>
      </pc:docMkLst>
    </pc:docChg>
  </pc:docChgLst>
  <pc:docChgLst>
    <pc:chgData name="Caitlin Croke" userId="b079eb38-3658-4de0-bc2b-58f6922683a8" providerId="ADAL" clId="{1204A6FE-C15D-4501-A6A5-05DB8B2BDED1}"/>
    <pc:docChg chg="modSld">
      <pc:chgData name="Caitlin Croke" userId="b079eb38-3658-4de0-bc2b-58f6922683a8" providerId="ADAL" clId="{1204A6FE-C15D-4501-A6A5-05DB8B2BDED1}" dt="2018-04-10T18:17:47.800" v="1" actId="20577"/>
      <pc:docMkLst>
        <pc:docMk/>
      </pc:docMkLst>
      <pc:sldChg chg="modSp">
        <pc:chgData name="Caitlin Croke" userId="b079eb38-3658-4de0-bc2b-58f6922683a8" providerId="ADAL" clId="{1204A6FE-C15D-4501-A6A5-05DB8B2BDED1}" dt="2018-04-10T18:17:47.800" v="1" actId="20577"/>
        <pc:sldMkLst>
          <pc:docMk/>
          <pc:sldMk cId="0" sldId="256"/>
        </pc:sldMkLst>
        <pc:spChg chg="mod">
          <ac:chgData name="Caitlin Croke" userId="b079eb38-3658-4de0-bc2b-58f6922683a8" providerId="ADAL" clId="{1204A6FE-C15D-4501-A6A5-05DB8B2BDED1}" dt="2018-04-10T18:17:47.800" v="1" actId="20577"/>
          <ac:spMkLst>
            <pc:docMk/>
            <pc:sldMk cId="0" sldId="256"/>
            <ac:spMk id="5" creationId="{C7829663-EF0C-224C-BB21-9F5CB6872138}"/>
          </ac:spMkLst>
        </pc:spChg>
      </pc:sldChg>
    </pc:docChg>
  </pc:docChgLst>
  <pc:docChgLst>
    <pc:chgData name="Matthew R. Bernero" userId="S::mbernero2@washcoll.edu::b48fb3ed-fea9-4cf1-8beb-e1119ce386e8" providerId="AD" clId="Web-{5AFC18A8-E433-41D3-853F-296964F8B4DD}"/>
    <pc:docChg chg="addSld delSld modSld">
      <pc:chgData name="Matthew R. Bernero" userId="S::mbernero2@washcoll.edu::b48fb3ed-fea9-4cf1-8beb-e1119ce386e8" providerId="AD" clId="Web-{5AFC18A8-E433-41D3-853F-296964F8B4DD}" dt="2018-04-12T04:14:54.166" v="45"/>
      <pc:docMkLst>
        <pc:docMk/>
      </pc:docMkLst>
    </pc:docChg>
  </pc:docChgLst>
  <pc:docChgLst>
    <pc:chgData name="Caitlin E. Croke" userId="S::ccroke2@washcoll.edu::b079eb38-3658-4de0-bc2b-58f6922683a8" providerId="AD" clId="Web-{EE31EC1F-A205-44A5-8A19-A46FF5023F28}"/>
    <pc:docChg chg="addSld delSld modSld sldOrd">
      <pc:chgData name="Caitlin E. Croke" userId="S::ccroke2@washcoll.edu::b079eb38-3658-4de0-bc2b-58f6922683a8" providerId="AD" clId="Web-{EE31EC1F-A205-44A5-8A19-A46FF5023F28}" dt="2018-05-03T00:13:47.688" v="549"/>
      <pc:docMkLst>
        <pc:docMk/>
      </pc:docMkLst>
      <pc:sldChg chg="del">
        <pc:chgData name="Caitlin E. Croke" userId="S::ccroke2@washcoll.edu::b079eb38-3658-4de0-bc2b-58f6922683a8" providerId="AD" clId="Web-{EE31EC1F-A205-44A5-8A19-A46FF5023F28}" dt="2018-05-02T23:50:18.983" v="0"/>
        <pc:sldMkLst>
          <pc:docMk/>
          <pc:sldMk cId="0" sldId="259"/>
        </pc:sldMkLst>
      </pc:sldChg>
      <pc:sldChg chg="delSp modSp modNotes">
        <pc:chgData name="Caitlin E. Croke" userId="S::ccroke2@washcoll.edu::b079eb38-3658-4de0-bc2b-58f6922683a8" providerId="AD" clId="Web-{EE31EC1F-A205-44A5-8A19-A46FF5023F28}" dt="2018-05-02T23:58:46.915" v="183"/>
        <pc:sldMkLst>
          <pc:docMk/>
          <pc:sldMk cId="1493198187" sldId="283"/>
        </pc:sldMkLst>
        <pc:spChg chg="mod">
          <ac:chgData name="Caitlin E. Croke" userId="S::ccroke2@washcoll.edu::b079eb38-3658-4de0-bc2b-58f6922683a8" providerId="AD" clId="Web-{EE31EC1F-A205-44A5-8A19-A46FF5023F28}" dt="2018-05-02T23:58:45.212" v="181"/>
          <ac:spMkLst>
            <pc:docMk/>
            <pc:sldMk cId="1493198187" sldId="283"/>
            <ac:spMk id="1006" creationId="{00000000-0000-0000-0000-000000000000}"/>
          </ac:spMkLst>
        </pc:spChg>
        <pc:picChg chg="del">
          <ac:chgData name="Caitlin E. Croke" userId="S::ccroke2@washcoll.edu::b079eb38-3658-4de0-bc2b-58f6922683a8" providerId="AD" clId="Web-{EE31EC1F-A205-44A5-8A19-A46FF5023F28}" dt="2018-05-02T23:57:47.430" v="141"/>
          <ac:picMkLst>
            <pc:docMk/>
            <pc:sldMk cId="1493198187" sldId="283"/>
            <ac:picMk id="6" creationId="{29F06B28-C0D8-C142-97A2-4F71982475B6}"/>
          </ac:picMkLst>
        </pc:picChg>
      </pc:sldChg>
      <pc:sldChg chg="delSp modSp ord modNotes">
        <pc:chgData name="Caitlin E. Croke" userId="S::ccroke2@washcoll.edu::b079eb38-3658-4de0-bc2b-58f6922683a8" providerId="AD" clId="Web-{EE31EC1F-A205-44A5-8A19-A46FF5023F28}" dt="2018-05-03T00:09:06.954" v="484"/>
        <pc:sldMkLst>
          <pc:docMk/>
          <pc:sldMk cId="1172902656" sldId="284"/>
        </pc:sldMkLst>
        <pc:spChg chg="mod">
          <ac:chgData name="Caitlin E. Croke" userId="S::ccroke2@washcoll.edu::b079eb38-3658-4de0-bc2b-58f6922683a8" providerId="AD" clId="Web-{EE31EC1F-A205-44A5-8A19-A46FF5023F28}" dt="2018-05-03T00:00:27.916" v="245"/>
          <ac:spMkLst>
            <pc:docMk/>
            <pc:sldMk cId="1172902656" sldId="284"/>
            <ac:spMk id="1006" creationId="{00000000-0000-0000-0000-000000000000}"/>
          </ac:spMkLst>
        </pc:spChg>
        <pc:picChg chg="del">
          <ac:chgData name="Caitlin E. Croke" userId="S::ccroke2@washcoll.edu::b079eb38-3658-4de0-bc2b-58f6922683a8" providerId="AD" clId="Web-{EE31EC1F-A205-44A5-8A19-A46FF5023F28}" dt="2018-05-03T00:00:32.729" v="246"/>
          <ac:picMkLst>
            <pc:docMk/>
            <pc:sldMk cId="1172902656" sldId="284"/>
            <ac:picMk id="6" creationId="{7F897F2F-16FB-3841-8349-B592DE33F2BA}"/>
          </ac:picMkLst>
        </pc:picChg>
      </pc:sldChg>
      <pc:sldChg chg="modSp modNotes">
        <pc:chgData name="Caitlin E. Croke" userId="S::ccroke2@washcoll.edu::b079eb38-3658-4de0-bc2b-58f6922683a8" providerId="AD" clId="Web-{EE31EC1F-A205-44A5-8A19-A46FF5023F28}" dt="2018-05-03T00:09:06.142" v="483"/>
        <pc:sldMkLst>
          <pc:docMk/>
          <pc:sldMk cId="3736883807" sldId="285"/>
        </pc:sldMkLst>
        <pc:spChg chg="mod">
          <ac:chgData name="Caitlin E. Croke" userId="S::ccroke2@washcoll.edu::b079eb38-3658-4de0-bc2b-58f6922683a8" providerId="AD" clId="Web-{EE31EC1F-A205-44A5-8A19-A46FF5023F28}" dt="2018-05-03T00:09:06.142" v="483"/>
          <ac:spMkLst>
            <pc:docMk/>
            <pc:sldMk cId="3736883807" sldId="285"/>
            <ac:spMk id="3" creationId="{6860427B-8262-7343-88AA-73409522AC63}"/>
          </ac:spMkLst>
        </pc:spChg>
      </pc:sldChg>
      <pc:sldChg chg="modNotes">
        <pc:chgData name="Caitlin E. Croke" userId="S::ccroke2@washcoll.edu::b079eb38-3658-4de0-bc2b-58f6922683a8" providerId="AD" clId="Web-{EE31EC1F-A205-44A5-8A19-A46FF5023F28}" dt="2018-05-02T23:50:31.108" v="5"/>
        <pc:sldMkLst>
          <pc:docMk/>
          <pc:sldMk cId="1519847010" sldId="286"/>
        </pc:sldMkLst>
      </pc:sldChg>
      <pc:sldChg chg="modSp del">
        <pc:chgData name="Caitlin E. Croke" userId="S::ccroke2@washcoll.edu::b079eb38-3658-4de0-bc2b-58f6922683a8" providerId="AD" clId="Web-{EE31EC1F-A205-44A5-8A19-A46FF5023F28}" dt="2018-05-02T23:57:17.914" v="112"/>
        <pc:sldMkLst>
          <pc:docMk/>
          <pc:sldMk cId="1340418093" sldId="287"/>
        </pc:sldMkLst>
        <pc:spChg chg="mod">
          <ac:chgData name="Caitlin E. Croke" userId="S::ccroke2@washcoll.edu::b079eb38-3658-4de0-bc2b-58f6922683a8" providerId="AD" clId="Web-{EE31EC1F-A205-44A5-8A19-A46FF5023F28}" dt="2018-05-02T23:56:04.944" v="85"/>
          <ac:spMkLst>
            <pc:docMk/>
            <pc:sldMk cId="1340418093" sldId="287"/>
            <ac:spMk id="3" creationId="{6860427B-8262-7343-88AA-73409522AC63}"/>
          </ac:spMkLst>
        </pc:spChg>
      </pc:sldChg>
      <pc:sldChg chg="addSp delSp modSp add mod ord replId modClrScheme chgLayout modNotes">
        <pc:chgData name="Caitlin E. Croke" userId="S::ccroke2@washcoll.edu::b079eb38-3658-4de0-bc2b-58f6922683a8" providerId="AD" clId="Web-{EE31EC1F-A205-44A5-8A19-A46FF5023F28}" dt="2018-05-03T00:12:52.578" v="539"/>
        <pc:sldMkLst>
          <pc:docMk/>
          <pc:sldMk cId="1477330766" sldId="288"/>
        </pc:sldMkLst>
        <pc:spChg chg="add del mod">
          <ac:chgData name="Caitlin E. Croke" userId="S::ccroke2@washcoll.edu::b079eb38-3658-4de0-bc2b-58f6922683a8" providerId="AD" clId="Web-{EE31EC1F-A205-44A5-8A19-A46FF5023F28}" dt="2018-05-03T00:11:41.300" v="521"/>
          <ac:spMkLst>
            <pc:docMk/>
            <pc:sldMk cId="1477330766" sldId="288"/>
            <ac:spMk id="2" creationId="{49382D1D-07DF-4F1C-895B-BA05309461B2}"/>
          </ac:spMkLst>
        </pc:spChg>
        <pc:spChg chg="add mod ord">
          <ac:chgData name="Caitlin E. Croke" userId="S::ccroke2@washcoll.edu::b079eb38-3658-4de0-bc2b-58f6922683a8" providerId="AD" clId="Web-{EE31EC1F-A205-44A5-8A19-A46FF5023F28}" dt="2018-05-03T00:11:50.878" v="523"/>
          <ac:spMkLst>
            <pc:docMk/>
            <pc:sldMk cId="1477330766" sldId="288"/>
            <ac:spMk id="4" creationId="{69C0008B-F141-4245-9CED-E0B34D28EA60}"/>
          </ac:spMkLst>
        </pc:spChg>
        <pc:spChg chg="add del mod ord">
          <ac:chgData name="Caitlin E. Croke" userId="S::ccroke2@washcoll.edu::b079eb38-3658-4de0-bc2b-58f6922683a8" providerId="AD" clId="Web-{EE31EC1F-A205-44A5-8A19-A46FF5023F28}" dt="2018-05-03T00:11:29.925" v="516"/>
          <ac:spMkLst>
            <pc:docMk/>
            <pc:sldMk cId="1477330766" sldId="288"/>
            <ac:spMk id="7" creationId="{FA2A6A51-344D-49C0-8330-1E8649E8B629}"/>
          </ac:spMkLst>
        </pc:spChg>
        <pc:spChg chg="del">
          <ac:chgData name="Caitlin E. Croke" userId="S::ccroke2@washcoll.edu::b079eb38-3658-4de0-bc2b-58f6922683a8" providerId="AD" clId="Web-{EE31EC1F-A205-44A5-8A19-A46FF5023F28}" dt="2018-05-03T00:09:47.439" v="486"/>
          <ac:spMkLst>
            <pc:docMk/>
            <pc:sldMk cId="1477330766" sldId="288"/>
            <ac:spMk id="1003" creationId="{00000000-0000-0000-0000-000000000000}"/>
          </ac:spMkLst>
        </pc:spChg>
        <pc:spChg chg="mod ord">
          <ac:chgData name="Caitlin E. Croke" userId="S::ccroke2@washcoll.edu::b079eb38-3658-4de0-bc2b-58f6922683a8" providerId="AD" clId="Web-{EE31EC1F-A205-44A5-8A19-A46FF5023F28}" dt="2018-05-03T00:11:25.925" v="515"/>
          <ac:spMkLst>
            <pc:docMk/>
            <pc:sldMk cId="1477330766" sldId="288"/>
            <ac:spMk id="1005" creationId="{00000000-0000-0000-0000-000000000000}"/>
          </ac:spMkLst>
        </pc:spChg>
        <pc:spChg chg="mod ord">
          <ac:chgData name="Caitlin E. Croke" userId="S::ccroke2@washcoll.edu::b079eb38-3658-4de0-bc2b-58f6922683a8" providerId="AD" clId="Web-{EE31EC1F-A205-44A5-8A19-A46FF5023F28}" dt="2018-05-03T00:12:52.578" v="539"/>
          <ac:spMkLst>
            <pc:docMk/>
            <pc:sldMk cId="1477330766" sldId="288"/>
            <ac:spMk id="1006" creationId="{00000000-0000-0000-0000-000000000000}"/>
          </ac:spMkLst>
        </pc:spChg>
        <pc:picChg chg="del">
          <ac:chgData name="Caitlin E. Croke" userId="S::ccroke2@washcoll.edu::b079eb38-3658-4de0-bc2b-58f6922683a8" providerId="AD" clId="Web-{EE31EC1F-A205-44A5-8A19-A46FF5023F28}" dt="2018-05-02T23:57:05.476" v="106"/>
          <ac:picMkLst>
            <pc:docMk/>
            <pc:sldMk cId="1477330766" sldId="288"/>
            <ac:picMk id="6" creationId="{29F06B28-C0D8-C142-97A2-4F71982475B6}"/>
          </ac:picMkLst>
        </pc:picChg>
      </pc:sldChg>
      <pc:sldChg chg="addSp delSp modSp add mod ord replId modClrScheme chgLayout modNotes">
        <pc:chgData name="Caitlin E. Croke" userId="S::ccroke2@washcoll.edu::b079eb38-3658-4de0-bc2b-58f6922683a8" providerId="AD" clId="Web-{EE31EC1F-A205-44A5-8A19-A46FF5023F28}" dt="2018-05-03T00:13:47.688" v="549"/>
        <pc:sldMkLst>
          <pc:docMk/>
          <pc:sldMk cId="4020962747" sldId="289"/>
        </pc:sldMkLst>
        <pc:spChg chg="add mod ord">
          <ac:chgData name="Caitlin E. Croke" userId="S::ccroke2@washcoll.edu::b079eb38-3658-4de0-bc2b-58f6922683a8" providerId="AD" clId="Web-{EE31EC1F-A205-44A5-8A19-A46FF5023F28}" dt="2018-05-03T00:13:42.282" v="546"/>
          <ac:spMkLst>
            <pc:docMk/>
            <pc:sldMk cId="4020962747" sldId="289"/>
            <ac:spMk id="3" creationId="{B110F3A5-CE6E-484F-8D5A-A8183BEAD177}"/>
          </ac:spMkLst>
        </pc:spChg>
        <pc:spChg chg="add del mod ord">
          <ac:chgData name="Caitlin E. Croke" userId="S::ccroke2@washcoll.edu::b079eb38-3658-4de0-bc2b-58f6922683a8" providerId="AD" clId="Web-{EE31EC1F-A205-44A5-8A19-A46FF5023F28}" dt="2018-05-03T00:13:34.829" v="542"/>
          <ac:spMkLst>
            <pc:docMk/>
            <pc:sldMk cId="4020962747" sldId="289"/>
            <ac:spMk id="5" creationId="{59DA8C83-6C05-4E1C-B6D2-C076BF1A532F}"/>
          </ac:spMkLst>
        </pc:spChg>
        <pc:spChg chg="del">
          <ac:chgData name="Caitlin E. Croke" userId="S::ccroke2@washcoll.edu::b079eb38-3658-4de0-bc2b-58f6922683a8" providerId="AD" clId="Web-{EE31EC1F-A205-44A5-8A19-A46FF5023F28}" dt="2018-05-03T00:13:27.829" v="540"/>
          <ac:spMkLst>
            <pc:docMk/>
            <pc:sldMk cId="4020962747" sldId="289"/>
            <ac:spMk id="1003" creationId="{00000000-0000-0000-0000-000000000000}"/>
          </ac:spMkLst>
        </pc:spChg>
        <pc:spChg chg="mod ord">
          <ac:chgData name="Caitlin E. Croke" userId="S::ccroke2@washcoll.edu::b079eb38-3658-4de0-bc2b-58f6922683a8" providerId="AD" clId="Web-{EE31EC1F-A205-44A5-8A19-A46FF5023F28}" dt="2018-05-03T00:13:32.219" v="541"/>
          <ac:spMkLst>
            <pc:docMk/>
            <pc:sldMk cId="4020962747" sldId="289"/>
            <ac:spMk id="1005" creationId="{00000000-0000-0000-0000-000000000000}"/>
          </ac:spMkLst>
        </pc:spChg>
        <pc:spChg chg="mod ord">
          <ac:chgData name="Caitlin E. Croke" userId="S::ccroke2@washcoll.edu::b079eb38-3658-4de0-bc2b-58f6922683a8" providerId="AD" clId="Web-{EE31EC1F-A205-44A5-8A19-A46FF5023F28}" dt="2018-05-03T00:13:47.688" v="549"/>
          <ac:spMkLst>
            <pc:docMk/>
            <pc:sldMk cId="4020962747" sldId="289"/>
            <ac:spMk id="10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665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Caitlin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02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Caitlin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06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Caitlin</a:t>
            </a:r>
          </a:p>
        </p:txBody>
      </p:sp>
    </p:spTree>
    <p:extLst>
      <p:ext uri="{BB962C8B-B14F-4D97-AF65-F5344CB8AC3E}">
        <p14:creationId xmlns:p14="http://schemas.microsoft.com/office/powerpoint/2010/main" val="58059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Caroline</a:t>
            </a:r>
          </a:p>
        </p:txBody>
      </p:sp>
    </p:spTree>
    <p:extLst>
      <p:ext uri="{BB962C8B-B14F-4D97-AF65-F5344CB8AC3E}">
        <p14:creationId xmlns:p14="http://schemas.microsoft.com/office/powerpoint/2010/main" val="268351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Damien</a:t>
            </a:r>
          </a:p>
        </p:txBody>
      </p:sp>
    </p:spTree>
    <p:extLst>
      <p:ext uri="{BB962C8B-B14F-4D97-AF65-F5344CB8AC3E}">
        <p14:creationId xmlns:p14="http://schemas.microsoft.com/office/powerpoint/2010/main" val="20456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07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Caitlin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392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60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9CEF1A-BBC1-6540-B0B1-7495B7032CA8}"/>
              </a:ext>
            </a:extLst>
          </p:cNvPr>
          <p:cNvSpPr/>
          <p:nvPr/>
        </p:nvSpPr>
        <p:spPr>
          <a:xfrm>
            <a:off x="7315200" y="3232237"/>
            <a:ext cx="1713898" cy="1801934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solidFill>
              <a:srgbClr val="6C799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Ruse Cruise Stocks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3020F-C1CD-BC4A-B089-70E847C4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60" y="3351916"/>
            <a:ext cx="1442377" cy="156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29663-EF0C-224C-BB21-9F5CB6872138}"/>
              </a:ext>
            </a:extLst>
          </p:cNvPr>
          <p:cNvSpPr txBox="1"/>
          <p:nvPr/>
        </p:nvSpPr>
        <p:spPr>
          <a:xfrm>
            <a:off x="718275" y="1833086"/>
            <a:ext cx="6261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Sprint 3 Presentation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CSI 480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Bernero, Cox, Croke, Mi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Overview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0427B-8262-7343-88AA-73409522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5" y="1218008"/>
            <a:ext cx="7686000" cy="3353991"/>
          </a:xfrm>
        </p:spPr>
        <p:txBody>
          <a:bodyPr/>
          <a:lstStyle/>
          <a:p>
            <a:r>
              <a:rPr lang="en-US" sz="1800" dirty="0"/>
              <a:t>API Optimizations</a:t>
            </a:r>
          </a:p>
          <a:p>
            <a:r>
              <a:rPr lang="en-US" sz="1800" dirty="0"/>
              <a:t>GUI Refinement</a:t>
            </a:r>
          </a:p>
          <a:p>
            <a:pPr lvl="1"/>
            <a:r>
              <a:rPr lang="en-US" sz="1800" dirty="0"/>
              <a:t>Stock status visualizations</a:t>
            </a:r>
          </a:p>
          <a:p>
            <a:pPr lvl="1"/>
            <a:r>
              <a:rPr lang="en-US" sz="1800" dirty="0"/>
              <a:t>Honed user experience</a:t>
            </a:r>
          </a:p>
          <a:p>
            <a:r>
              <a:rPr lang="en-US" sz="1800" dirty="0"/>
              <a:t>Implemented a user portfolio</a:t>
            </a:r>
          </a:p>
          <a:p>
            <a:pPr lvl="1"/>
            <a:r>
              <a:rPr lang="en-US" sz="1800" dirty="0"/>
              <a:t>Stores information of saved stocks</a:t>
            </a:r>
          </a:p>
          <a:p>
            <a:pPr lvl="1"/>
            <a:r>
              <a:rPr lang="en-US" sz="1800" dirty="0"/>
              <a:t>Sortable and updatable display</a:t>
            </a:r>
          </a:p>
        </p:txBody>
      </p:sp>
    </p:spTree>
    <p:extLst>
      <p:ext uri="{BB962C8B-B14F-4D97-AF65-F5344CB8AC3E}">
        <p14:creationId xmlns:p14="http://schemas.microsoft.com/office/powerpoint/2010/main" val="3736883807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200" y="631824"/>
            <a:ext cx="2743200" cy="4288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GUI Refinement</a:t>
            </a:r>
            <a:endParaRPr lang="en-US" b="1" dirty="0"/>
          </a:p>
          <a:p>
            <a:pPr indent="-355600"/>
            <a:r>
              <a:rPr lang="en-US" sz="1800" dirty="0"/>
              <a:t>Stock search result panels</a:t>
            </a:r>
          </a:p>
          <a:p>
            <a:pPr indent="-355600"/>
            <a:r>
              <a:rPr lang="en-US" sz="1800" dirty="0"/>
              <a:t>Favorited stock panels</a:t>
            </a:r>
          </a:p>
          <a:p>
            <a:pPr indent="-355600"/>
            <a:r>
              <a:rPr lang="en-US" sz="1800" dirty="0"/>
              <a:t>Login and Loading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029EF0-1A31-4502-AE5E-AAA793514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" t="790" r="726" b="1227"/>
          <a:stretch/>
        </p:blipFill>
        <p:spPr>
          <a:xfrm>
            <a:off x="3875313" y="1017814"/>
            <a:ext cx="4454979" cy="2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02656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0008B-F141-4245-9CED-E0B34D28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Updates</a:t>
            </a:r>
          </a:p>
        </p:txBody>
      </p:sp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739675" y="922406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sz="1800" dirty="0"/>
              <a:t>Changing the API </a:t>
            </a:r>
          </a:p>
          <a:p>
            <a:pPr lvl="1"/>
            <a:r>
              <a:rPr lang="en-US" sz="1800" dirty="0" err="1"/>
              <a:t>AlphaVantage</a:t>
            </a:r>
            <a:r>
              <a:rPr lang="en-US" sz="1800" dirty="0"/>
              <a:t> -&gt; </a:t>
            </a:r>
            <a:r>
              <a:rPr lang="en-US" sz="1800" dirty="0" err="1"/>
              <a:t>IEX</a:t>
            </a:r>
            <a:endParaRPr lang="en-US" dirty="0">
              <a:solidFill>
                <a:schemeClr val="tx1"/>
              </a:solidFill>
            </a:endParaRPr>
          </a:p>
          <a:p>
            <a:pPr indent="-355600" algn="l"/>
            <a:r>
              <a:rPr lang="en-US" sz="1800" dirty="0"/>
              <a:t>Refreshing data</a:t>
            </a:r>
          </a:p>
          <a:p>
            <a:pPr indent="-355600" algn="l"/>
            <a:r>
              <a:rPr lang="en-US" sz="1800" dirty="0"/>
              <a:t>Loading Screen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AD833-A0AE-4075-9CE5-021345D7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02872"/>
            <a:ext cx="3351140" cy="2537757"/>
          </a:xfrm>
          <a:prstGeom prst="rect">
            <a:avLst/>
          </a:prstGeom>
          <a:ln w="38100" cap="sq">
            <a:solidFill>
              <a:srgbClr val="6C799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330766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200" y="631824"/>
            <a:ext cx="2743200" cy="4288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Visualizations</a:t>
            </a:r>
            <a:endParaRPr lang="en-US" b="1" dirty="0"/>
          </a:p>
          <a:p>
            <a:pPr marL="285750" indent="-285750"/>
            <a:r>
              <a:rPr lang="en-US" sz="1800" dirty="0"/>
              <a:t>Info Screen and Home Screen</a:t>
            </a:r>
          </a:p>
          <a:p>
            <a:pPr marL="742950" lvl="1" indent="-285750"/>
            <a:r>
              <a:rPr lang="en-US" sz="1400" dirty="0"/>
              <a:t>Increase in green</a:t>
            </a:r>
          </a:p>
          <a:p>
            <a:pPr marL="742950" lvl="1" indent="-285750"/>
            <a:r>
              <a:rPr lang="en-US" sz="1400" dirty="0"/>
              <a:t>Decrease in red</a:t>
            </a:r>
          </a:p>
          <a:p>
            <a:pPr marL="285750" indent="-285750"/>
            <a:r>
              <a:rPr lang="en-US" sz="1800" dirty="0"/>
              <a:t>Corresponding arrow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23305-5234-40E9-948D-1E01B4E6C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" t="896" r="50044" b="1217"/>
          <a:stretch/>
        </p:blipFill>
        <p:spPr>
          <a:xfrm>
            <a:off x="3877734" y="1020233"/>
            <a:ext cx="2146120" cy="282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66AB5-CDCE-4641-8613-8DEF75EB1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78" t="959" r="460" b="709"/>
          <a:stretch/>
        </p:blipFill>
        <p:spPr>
          <a:xfrm>
            <a:off x="6220496" y="1020234"/>
            <a:ext cx="2110703" cy="28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9445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841200" y="601068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Stock Portfolio</a:t>
            </a:r>
            <a:endParaRPr lang="en-US" sz="3000" dirty="0">
              <a:latin typeface="Titillium Web ExtraLight"/>
            </a:endParaRPr>
          </a:p>
          <a:p>
            <a:pPr marL="285750" indent="-285750"/>
            <a:r>
              <a:rPr lang="en" sz="1800" dirty="0"/>
              <a:t>Writes to text file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" sz="1800" dirty="0"/>
              <a:t>Number of shares can be updated</a:t>
            </a:r>
          </a:p>
          <a:p>
            <a:pPr marL="285750" indent="-285750"/>
            <a:r>
              <a:rPr lang="en" sz="1800" dirty="0"/>
              <a:t>Update and delete stock</a:t>
            </a:r>
          </a:p>
          <a:p>
            <a:pPr marL="285750" indent="-285750"/>
            <a:endParaRPr lang="en-US" sz="1800" dirty="0"/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BD42DD-255F-492A-AA0F-E33BCB3A0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18" y="2879100"/>
            <a:ext cx="1027711" cy="1537974"/>
          </a:xfrm>
          <a:prstGeom prst="rect">
            <a:avLst/>
          </a:prstGeom>
          <a:ln w="38100" cap="sq">
            <a:solidFill>
              <a:srgbClr val="6C799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95C93-901E-4D6A-9CFB-F660C9370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00" y="2879100"/>
            <a:ext cx="4869102" cy="1537974"/>
          </a:xfrm>
          <a:prstGeom prst="rect">
            <a:avLst/>
          </a:prstGeom>
          <a:ln w="38100" cap="sq">
            <a:solidFill>
              <a:srgbClr val="6C799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198187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learned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0427B-8262-7343-88AA-73409522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5" y="1218008"/>
            <a:ext cx="7686000" cy="3353991"/>
          </a:xfrm>
        </p:spPr>
        <p:txBody>
          <a:bodyPr/>
          <a:lstStyle/>
          <a:p>
            <a:r>
              <a:rPr lang="en-US" sz="1800" dirty="0"/>
              <a:t>Communication and teamwork are key</a:t>
            </a:r>
          </a:p>
          <a:p>
            <a:pPr lvl="1"/>
            <a:r>
              <a:rPr lang="en-US" sz="1800" dirty="0"/>
              <a:t>Consistently meeting</a:t>
            </a:r>
          </a:p>
          <a:p>
            <a:pPr lvl="1"/>
            <a:r>
              <a:rPr lang="en-US" sz="1800" dirty="0"/>
              <a:t>Constant communication</a:t>
            </a:r>
          </a:p>
          <a:p>
            <a:r>
              <a:rPr lang="en-US" sz="1800" dirty="0"/>
              <a:t>Clearly defined tasks</a:t>
            </a:r>
          </a:p>
          <a:p>
            <a:pPr lvl="1"/>
            <a:r>
              <a:rPr lang="en-US" sz="1800" dirty="0"/>
              <a:t>Assigning tasks based on skill sets</a:t>
            </a:r>
          </a:p>
          <a:p>
            <a:r>
              <a:rPr lang="en-US" sz="1800" dirty="0"/>
              <a:t>Debugging and optimization </a:t>
            </a:r>
          </a:p>
        </p:txBody>
      </p:sp>
    </p:spTree>
    <p:extLst>
      <p:ext uri="{BB962C8B-B14F-4D97-AF65-F5344CB8AC3E}">
        <p14:creationId xmlns:p14="http://schemas.microsoft.com/office/powerpoint/2010/main" val="678627594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DEMO</a:t>
            </a:r>
            <a:endParaRPr sz="9200"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7" name="Shape 1240">
            <a:extLst>
              <a:ext uri="{FF2B5EF4-FFF2-40B4-BE49-F238E27FC236}">
                <a16:creationId xmlns:a16="http://schemas.microsoft.com/office/drawing/2014/main" id="{481354BE-9514-AD4F-9A61-123460313D61}"/>
              </a:ext>
            </a:extLst>
          </p:cNvPr>
          <p:cNvGrpSpPr/>
          <p:nvPr/>
        </p:nvGrpSpPr>
        <p:grpSpPr>
          <a:xfrm>
            <a:off x="6327523" y="1148098"/>
            <a:ext cx="1603900" cy="1395927"/>
            <a:chOff x="4604550" y="3714775"/>
            <a:chExt cx="439625" cy="319075"/>
          </a:xfrm>
        </p:grpSpPr>
        <p:sp>
          <p:nvSpPr>
            <p:cNvPr id="18" name="Shape 1241">
              <a:extLst>
                <a:ext uri="{FF2B5EF4-FFF2-40B4-BE49-F238E27FC236}">
                  <a16:creationId xmlns:a16="http://schemas.microsoft.com/office/drawing/2014/main" id="{456174F4-E062-E94C-A8E8-B1CBD0F90AA9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242">
              <a:extLst>
                <a:ext uri="{FF2B5EF4-FFF2-40B4-BE49-F238E27FC236}">
                  <a16:creationId xmlns:a16="http://schemas.microsoft.com/office/drawing/2014/main" id="{F007B42E-CB56-ED43-B249-CB677E3702D9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1226">
            <a:extLst>
              <a:ext uri="{FF2B5EF4-FFF2-40B4-BE49-F238E27FC236}">
                <a16:creationId xmlns:a16="http://schemas.microsoft.com/office/drawing/2014/main" id="{A791A18B-AB28-6A45-BBE6-75EEB94CEA54}"/>
              </a:ext>
            </a:extLst>
          </p:cNvPr>
          <p:cNvGrpSpPr/>
          <p:nvPr/>
        </p:nvGrpSpPr>
        <p:grpSpPr>
          <a:xfrm rot="20417437">
            <a:off x="5796383" y="2869875"/>
            <a:ext cx="1062279" cy="775235"/>
            <a:chOff x="2599525" y="3688600"/>
            <a:chExt cx="428675" cy="351950"/>
          </a:xfrm>
        </p:grpSpPr>
        <p:sp>
          <p:nvSpPr>
            <p:cNvPr id="21" name="Shape 1227">
              <a:extLst>
                <a:ext uri="{FF2B5EF4-FFF2-40B4-BE49-F238E27FC236}">
                  <a16:creationId xmlns:a16="http://schemas.microsoft.com/office/drawing/2014/main" id="{C0395E9F-6749-204F-BBF1-A19DFA81F7C4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228">
              <a:extLst>
                <a:ext uri="{FF2B5EF4-FFF2-40B4-BE49-F238E27FC236}">
                  <a16:creationId xmlns:a16="http://schemas.microsoft.com/office/drawing/2014/main" id="{3B70AD4F-FF5B-5442-837E-8BE3165B6584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229">
              <a:extLst>
                <a:ext uri="{FF2B5EF4-FFF2-40B4-BE49-F238E27FC236}">
                  <a16:creationId xmlns:a16="http://schemas.microsoft.com/office/drawing/2014/main" id="{CA973289-19DD-BA45-B360-E954C4C59C3A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1434">
            <a:extLst>
              <a:ext uri="{FF2B5EF4-FFF2-40B4-BE49-F238E27FC236}">
                <a16:creationId xmlns:a16="http://schemas.microsoft.com/office/drawing/2014/main" id="{CDE17E47-05B9-8F40-9D37-474588FF4A28}"/>
              </a:ext>
            </a:extLst>
          </p:cNvPr>
          <p:cNvGrpSpPr/>
          <p:nvPr/>
        </p:nvGrpSpPr>
        <p:grpSpPr>
          <a:xfrm>
            <a:off x="4767074" y="1148098"/>
            <a:ext cx="1360984" cy="1349691"/>
            <a:chOff x="6643075" y="4309650"/>
            <a:chExt cx="407950" cy="456675"/>
          </a:xfrm>
        </p:grpSpPr>
        <p:sp>
          <p:nvSpPr>
            <p:cNvPr id="25" name="Shape 1435">
              <a:extLst>
                <a:ext uri="{FF2B5EF4-FFF2-40B4-BE49-F238E27FC236}">
                  <a16:creationId xmlns:a16="http://schemas.microsoft.com/office/drawing/2014/main" id="{BFAC8E0D-84C8-ED43-A352-25E82B68DCF1}"/>
                </a:ext>
              </a:extLst>
            </p:cNvPr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1436">
              <a:extLst>
                <a:ext uri="{FF2B5EF4-FFF2-40B4-BE49-F238E27FC236}">
                  <a16:creationId xmlns:a16="http://schemas.microsoft.com/office/drawing/2014/main" id="{B5AD7583-7854-3943-8C32-C01609279C3F}"/>
                </a:ext>
              </a:extLst>
            </p:cNvPr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437">
              <a:extLst>
                <a:ext uri="{FF2B5EF4-FFF2-40B4-BE49-F238E27FC236}">
                  <a16:creationId xmlns:a16="http://schemas.microsoft.com/office/drawing/2014/main" id="{7AB615D8-E5F3-B043-964B-C2FD429FD2C8}"/>
                </a:ext>
              </a:extLst>
            </p:cNvPr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438">
              <a:extLst>
                <a:ext uri="{FF2B5EF4-FFF2-40B4-BE49-F238E27FC236}">
                  <a16:creationId xmlns:a16="http://schemas.microsoft.com/office/drawing/2014/main" id="{83DE8338-BDFE-CB4D-A762-B3DBA4FDC36C}"/>
                </a:ext>
              </a:extLst>
            </p:cNvPr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1439">
              <a:extLst>
                <a:ext uri="{FF2B5EF4-FFF2-40B4-BE49-F238E27FC236}">
                  <a16:creationId xmlns:a16="http://schemas.microsoft.com/office/drawing/2014/main" id="{B87DB21C-2262-1545-AFDE-ABCB4D432F33}"/>
                </a:ext>
              </a:extLst>
            </p:cNvPr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1440">
              <a:extLst>
                <a:ext uri="{FF2B5EF4-FFF2-40B4-BE49-F238E27FC236}">
                  <a16:creationId xmlns:a16="http://schemas.microsoft.com/office/drawing/2014/main" id="{35235673-7FB7-3A4E-9075-E595DC92C2B3}"/>
                </a:ext>
              </a:extLst>
            </p:cNvPr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1441">
              <a:extLst>
                <a:ext uri="{FF2B5EF4-FFF2-40B4-BE49-F238E27FC236}">
                  <a16:creationId xmlns:a16="http://schemas.microsoft.com/office/drawing/2014/main" id="{723AABB7-7815-3744-9ECA-F454712A90F5}"/>
                </a:ext>
              </a:extLst>
            </p:cNvPr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1442">
              <a:extLst>
                <a:ext uri="{FF2B5EF4-FFF2-40B4-BE49-F238E27FC236}">
                  <a16:creationId xmlns:a16="http://schemas.microsoft.com/office/drawing/2014/main" id="{598A6CB0-5668-D546-B65B-6C95261EE80C}"/>
                </a:ext>
              </a:extLst>
            </p:cNvPr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1443">
              <a:extLst>
                <a:ext uri="{FF2B5EF4-FFF2-40B4-BE49-F238E27FC236}">
                  <a16:creationId xmlns:a16="http://schemas.microsoft.com/office/drawing/2014/main" id="{A411F378-BEDB-D342-B06F-53AD68958AEF}"/>
                </a:ext>
              </a:extLst>
            </p:cNvPr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95888D77CBE547AA3CD4CBAEACE776" ma:contentTypeVersion="2" ma:contentTypeDescription="Create a new document." ma:contentTypeScope="" ma:versionID="27b929e62371dfc878171ee8500d46c8">
  <xsd:schema xmlns:xsd="http://www.w3.org/2001/XMLSchema" xmlns:xs="http://www.w3.org/2001/XMLSchema" xmlns:p="http://schemas.microsoft.com/office/2006/metadata/properties" xmlns:ns2="edeee237-d355-4186-9f8d-96d0e29168db" targetNamespace="http://schemas.microsoft.com/office/2006/metadata/properties" ma:root="true" ma:fieldsID="d8e5e9fd608457238b73772cc5a6dcea" ns2:_="">
    <xsd:import namespace="edeee237-d355-4186-9f8d-96d0e2916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ee237-d355-4186-9f8d-96d0e2916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6CFCC-CBD1-48A6-8BA0-979167E07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eee237-d355-4186-9f8d-96d0e29168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82C0B8-9E70-40BE-9576-2D95275695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135</Words>
  <Application>Microsoft Macintosh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Titillium Web</vt:lpstr>
      <vt:lpstr>Titillium Web ExtraLight</vt:lpstr>
      <vt:lpstr>Thaliard template</vt:lpstr>
      <vt:lpstr>Ruse Cruise Stocks</vt:lpstr>
      <vt:lpstr>Sprint Overview</vt:lpstr>
      <vt:lpstr>PowerPoint Presentation</vt:lpstr>
      <vt:lpstr>API Updates</vt:lpstr>
      <vt:lpstr>PowerPoint Presentation</vt:lpstr>
      <vt:lpstr>PowerPoint Presentation</vt:lpstr>
      <vt:lpstr>What we learned</vt:lpstr>
      <vt:lpstr>DEMO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Ruse Cruise Stocks</dc:title>
  <cp:lastModifiedBy>Caroline Cox</cp:lastModifiedBy>
  <cp:revision>2</cp:revision>
  <dcterms:modified xsi:type="dcterms:W3CDTF">2018-05-03T17:41:10Z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0x0101006495888D77CBE547AA3CD4CBAEACE776</vt:lpwstr>
  </property>
</Properties>
</file>