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0429-5C07-674D-91D1-A0A425BF6373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082D-452E-6D41-A973-77A450945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2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0429-5C07-674D-91D1-A0A425BF6373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082D-452E-6D41-A973-77A450945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0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0429-5C07-674D-91D1-A0A425BF6373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082D-452E-6D41-A973-77A450945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0429-5C07-674D-91D1-A0A425BF6373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082D-452E-6D41-A973-77A450945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9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0429-5C07-674D-91D1-A0A425BF6373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082D-452E-6D41-A973-77A450945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0429-5C07-674D-91D1-A0A425BF6373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082D-452E-6D41-A973-77A450945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0429-5C07-674D-91D1-A0A425BF6373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082D-452E-6D41-A973-77A450945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9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0429-5C07-674D-91D1-A0A425BF6373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082D-452E-6D41-A973-77A450945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0429-5C07-674D-91D1-A0A425BF6373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082D-452E-6D41-A973-77A450945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0429-5C07-674D-91D1-A0A425BF6373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082D-452E-6D41-A973-77A450945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2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0429-5C07-674D-91D1-A0A425BF6373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082D-452E-6D41-A973-77A450945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2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20429-5C07-674D-91D1-A0A425BF6373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E082D-452E-6D41-A973-77A450945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emf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3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64" y="3214007"/>
            <a:ext cx="780187" cy="78018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Automating HIPAA Compliance: </a:t>
            </a:r>
            <a:r>
              <a:rPr lang="en-US" dirty="0" err="1" smtClean="0"/>
              <a:t>DevSecOps</a:t>
            </a:r>
            <a:r>
              <a:rPr lang="en-US" dirty="0" smtClean="0"/>
              <a:t> </a:t>
            </a:r>
            <a:r>
              <a:rPr lang="en-US" dirty="0" smtClean="0"/>
              <a:t>in AWS, Part 1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318" y="1850537"/>
            <a:ext cx="688587" cy="831850"/>
          </a:xfrm>
        </p:spPr>
      </p:pic>
      <p:pic>
        <p:nvPicPr>
          <p:cNvPr id="8" name="Picture 7" descr="CloudFormation-Tempa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52" y="1894298"/>
            <a:ext cx="731520" cy="7315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22534" y="2535143"/>
            <a:ext cx="10098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latin typeface="Helvetica Neue"/>
                <a:cs typeface="Helvetica Neue"/>
              </a:rPr>
              <a:t>CloudFormation template</a:t>
            </a:r>
            <a:endParaRPr lang="en-US" sz="1000" b="1" dirty="0">
              <a:latin typeface="Helvetica Neue"/>
              <a:cs typeface="Helvetica Neue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60012" y="1900702"/>
            <a:ext cx="735256" cy="1032893"/>
            <a:chOff x="506357" y="953157"/>
            <a:chExt cx="735256" cy="1032893"/>
          </a:xfrm>
        </p:grpSpPr>
        <p:pic>
          <p:nvPicPr>
            <p:cNvPr id="11" name="Picture 10" descr="Us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57" y="953157"/>
              <a:ext cx="731520" cy="73152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03193" y="1678273"/>
              <a:ext cx="63842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latin typeface="Helvetica Neue"/>
                  <a:cs typeface="Helvetica Neue"/>
                </a:rPr>
                <a:t>Security Admin</a:t>
              </a:r>
              <a:endParaRPr lang="en-US" sz="1000" b="1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13" name="Straight Arrow Connector 12"/>
          <p:cNvCxnSpPr>
            <a:stCxn id="11" idx="3"/>
            <a:endCxn id="8" idx="1"/>
          </p:cNvCxnSpPr>
          <p:nvPr/>
        </p:nvCxnSpPr>
        <p:spPr>
          <a:xfrm flipV="1">
            <a:off x="1291532" y="2260058"/>
            <a:ext cx="1006820" cy="6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07775" y="1950844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Define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60000" y="2668393"/>
            <a:ext cx="16556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Helvetica Neue"/>
                <a:cs typeface="Helvetica Neue"/>
              </a:defRPr>
            </a:lvl1pPr>
          </a:lstStyle>
          <a:p>
            <a:r>
              <a:rPr lang="en-US" b="1" dirty="0"/>
              <a:t>AWS </a:t>
            </a:r>
            <a:r>
              <a:rPr lang="en-US" b="1" dirty="0" smtClean="0"/>
              <a:t>Service Catalog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8" idx="3"/>
            <a:endCxn id="7" idx="1"/>
          </p:cNvCxnSpPr>
          <p:nvPr/>
        </p:nvCxnSpPr>
        <p:spPr>
          <a:xfrm>
            <a:off x="3029872" y="2260058"/>
            <a:ext cx="1081446" cy="6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15955" y="1950845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</a:t>
            </a:r>
            <a:r>
              <a:rPr lang="en-US" sz="1000" dirty="0" smtClean="0"/>
              <a:t>ublish</a:t>
            </a:r>
            <a:endParaRPr lang="en-US" sz="1000" dirty="0"/>
          </a:p>
        </p:txBody>
      </p:sp>
      <p:pic>
        <p:nvPicPr>
          <p:cNvPr id="18" name="Picture 17" descr="CloudFormation-Sta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40" y="3214007"/>
            <a:ext cx="731520" cy="7315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21601" y="3841803"/>
            <a:ext cx="102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latin typeface="Helvetica Neue"/>
                <a:cs typeface="Helvetica Neue"/>
              </a:rPr>
              <a:t>CloudFormation stack</a:t>
            </a:r>
            <a:endParaRPr lang="en-US" sz="1000" b="1" dirty="0">
              <a:latin typeface="Helvetica Neue"/>
              <a:cs typeface="Helvetica Neue"/>
            </a:endParaRPr>
          </a:p>
        </p:txBody>
      </p:sp>
      <p:cxnSp>
        <p:nvCxnSpPr>
          <p:cNvPr id="20" name="Straight Arrow Connector 19"/>
          <p:cNvCxnSpPr>
            <a:stCxn id="15" idx="2"/>
            <a:endCxn id="18" idx="0"/>
          </p:cNvCxnSpPr>
          <p:nvPr/>
        </p:nvCxnSpPr>
        <p:spPr>
          <a:xfrm flipH="1">
            <a:off x="4487800" y="2822281"/>
            <a:ext cx="1" cy="391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628333" y="2118180"/>
            <a:ext cx="1213640" cy="977515"/>
            <a:chOff x="7060718" y="927741"/>
            <a:chExt cx="1213640" cy="977515"/>
          </a:xfrm>
        </p:grpSpPr>
        <p:pic>
          <p:nvPicPr>
            <p:cNvPr id="22" name="Picture 21" descr="Users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4912" y="927741"/>
              <a:ext cx="731520" cy="73152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7060718" y="1597479"/>
              <a:ext cx="12136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latin typeface="Helvetica Neue"/>
                  <a:cs typeface="Helvetica Neue"/>
                </a:rPr>
                <a:t>Healthcare Developers </a:t>
              </a:r>
              <a:endParaRPr lang="en-US" sz="1000" b="1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24" name="Straight Arrow Connector 23"/>
          <p:cNvCxnSpPr>
            <a:stCxn id="7" idx="3"/>
            <a:endCxn id="22" idx="1"/>
          </p:cNvCxnSpPr>
          <p:nvPr/>
        </p:nvCxnSpPr>
        <p:spPr>
          <a:xfrm>
            <a:off x="4799905" y="2266462"/>
            <a:ext cx="3032622" cy="21747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70521" y="1995069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Browse and Launch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876385" y="4615312"/>
            <a:ext cx="9674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Helvetica Neue"/>
                <a:cs typeface="Helvetica Neue"/>
              </a:defRPr>
            </a:lvl1pPr>
          </a:lstStyle>
          <a:p>
            <a:r>
              <a:rPr lang="en-US" b="1" dirty="0"/>
              <a:t>AWS CloudTrail</a:t>
            </a:r>
          </a:p>
        </p:txBody>
      </p:sp>
      <p:pic>
        <p:nvPicPr>
          <p:cNvPr id="27" name="Picture 26" descr="CloudTrail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377" y="3924494"/>
            <a:ext cx="558528" cy="670233"/>
          </a:xfrm>
          <a:prstGeom prst="rect">
            <a:avLst/>
          </a:prstGeom>
        </p:spPr>
      </p:pic>
      <p:pic>
        <p:nvPicPr>
          <p:cNvPr id="28" name="Picture 27" descr="S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97" y="3893850"/>
            <a:ext cx="731520" cy="73152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758597" y="4621180"/>
            <a:ext cx="7205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latin typeface="Helvetica Neue"/>
                <a:cs typeface="Helvetica Neue"/>
              </a:rPr>
              <a:t>Amazon S3</a:t>
            </a:r>
            <a:endParaRPr lang="en-US" sz="1000" b="1" dirty="0">
              <a:latin typeface="Helvetica Neue"/>
              <a:cs typeface="Helvetica Neue"/>
            </a:endParaRPr>
          </a:p>
        </p:txBody>
      </p:sp>
      <p:cxnSp>
        <p:nvCxnSpPr>
          <p:cNvPr id="30" name="Straight Arrow Connector 29"/>
          <p:cNvCxnSpPr>
            <a:stCxn id="35" idx="3"/>
            <a:endCxn id="27" idx="1"/>
          </p:cNvCxnSpPr>
          <p:nvPr/>
        </p:nvCxnSpPr>
        <p:spPr>
          <a:xfrm flipV="1">
            <a:off x="4894295" y="4259611"/>
            <a:ext cx="1155082" cy="988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63663" y="4956913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Monitors</a:t>
            </a:r>
            <a:endParaRPr lang="en-US" sz="1000" dirty="0"/>
          </a:p>
        </p:txBody>
      </p:sp>
      <p:cxnSp>
        <p:nvCxnSpPr>
          <p:cNvPr id="32" name="Straight Arrow Connector 31"/>
          <p:cNvCxnSpPr>
            <a:stCxn id="27" idx="3"/>
            <a:endCxn id="28" idx="1"/>
          </p:cNvCxnSpPr>
          <p:nvPr/>
        </p:nvCxnSpPr>
        <p:spPr>
          <a:xfrm flipV="1">
            <a:off x="6607905" y="4259610"/>
            <a:ext cx="115069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1"/>
            <a:endCxn id="18" idx="3"/>
          </p:cNvCxnSpPr>
          <p:nvPr/>
        </p:nvCxnSpPr>
        <p:spPr>
          <a:xfrm flipH="1" flipV="1">
            <a:off x="4853560" y="3579767"/>
            <a:ext cx="1195817" cy="679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93256" y="396689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Logs all API calls</a:t>
            </a:r>
          </a:p>
        </p:txBody>
      </p:sp>
      <p:pic>
        <p:nvPicPr>
          <p:cNvPr id="35" name="Picture 34" descr="CloudWatch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775" y="4882620"/>
            <a:ext cx="731520" cy="731520"/>
          </a:xfrm>
          <a:prstGeom prst="rect">
            <a:avLst/>
          </a:prstGeom>
        </p:spPr>
      </p:pic>
      <p:pic>
        <p:nvPicPr>
          <p:cNvPr id="36" name="Picture 35" descr="CloudWatch-Alar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8" y="4882620"/>
            <a:ext cx="731520" cy="73152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927897" y="5629915"/>
            <a:ext cx="113811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latin typeface="Helvetica Neue"/>
                <a:cs typeface="Helvetica Neue"/>
              </a:rPr>
              <a:t>AWS </a:t>
            </a:r>
            <a:r>
              <a:rPr lang="en-US" sz="1000" b="1" dirty="0" err="1" smtClean="0">
                <a:latin typeface="Helvetica Neue"/>
                <a:cs typeface="Helvetica Neue"/>
              </a:rPr>
              <a:t>CloudWatch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5509" y="5606533"/>
            <a:ext cx="43218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latin typeface="Helvetica Neue"/>
                <a:cs typeface="Helvetica Neue"/>
              </a:rPr>
              <a:t>alarm</a:t>
            </a:r>
            <a:endParaRPr lang="en-US" sz="1000" b="1" dirty="0">
              <a:latin typeface="Helvetica Neue"/>
              <a:cs typeface="Helvetica Neue"/>
            </a:endParaRPr>
          </a:p>
        </p:txBody>
      </p:sp>
      <p:cxnSp>
        <p:nvCxnSpPr>
          <p:cNvPr id="39" name="Straight Arrow Connector 38"/>
          <p:cNvCxnSpPr>
            <a:stCxn id="35" idx="0"/>
            <a:endCxn id="19" idx="2"/>
          </p:cNvCxnSpPr>
          <p:nvPr/>
        </p:nvCxnSpPr>
        <p:spPr>
          <a:xfrm flipV="1">
            <a:off x="4528535" y="4149580"/>
            <a:ext cx="6178" cy="733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07642" y="4438782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Monitors</a:t>
            </a:r>
            <a:endParaRPr lang="en-US" sz="1000" dirty="0"/>
          </a:p>
        </p:txBody>
      </p:sp>
      <p:cxnSp>
        <p:nvCxnSpPr>
          <p:cNvPr id="41" name="Straight Arrow Connector 40"/>
          <p:cNvCxnSpPr>
            <a:stCxn id="35" idx="1"/>
            <a:endCxn id="36" idx="3"/>
          </p:cNvCxnSpPr>
          <p:nvPr/>
        </p:nvCxnSpPr>
        <p:spPr>
          <a:xfrm flipH="1">
            <a:off x="1295268" y="5248380"/>
            <a:ext cx="28675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70372" y="529123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</a:t>
            </a:r>
            <a:r>
              <a:rPr lang="en-US" sz="1000" dirty="0" smtClean="0"/>
              <a:t>nitiates</a:t>
            </a:r>
            <a:endParaRPr lang="en-US" sz="1000" dirty="0"/>
          </a:p>
        </p:txBody>
      </p:sp>
      <p:cxnSp>
        <p:nvCxnSpPr>
          <p:cNvPr id="43" name="Straight Arrow Connector 42"/>
          <p:cNvCxnSpPr>
            <a:stCxn id="36" idx="0"/>
            <a:endCxn id="12" idx="2"/>
          </p:cNvCxnSpPr>
          <p:nvPr/>
        </p:nvCxnSpPr>
        <p:spPr>
          <a:xfrm flipV="1">
            <a:off x="929508" y="2933595"/>
            <a:ext cx="46550" cy="1949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9348" y="3720678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Notifies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982065" y="4259610"/>
            <a:ext cx="13748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Helvetica Neue"/>
                <a:cs typeface="Helvetica Neue"/>
              </a:defRPr>
            </a:lvl1pPr>
          </a:lstStyle>
          <a:p>
            <a:r>
              <a:rPr lang="en-US" b="1" dirty="0"/>
              <a:t>AWS </a:t>
            </a:r>
            <a:r>
              <a:rPr lang="en-US" b="1" dirty="0" err="1" smtClean="0"/>
              <a:t>Config</a:t>
            </a:r>
            <a:endParaRPr lang="en-US" b="1" dirty="0"/>
          </a:p>
        </p:txBody>
      </p:sp>
      <p:cxnSp>
        <p:nvCxnSpPr>
          <p:cNvPr id="46" name="Straight Arrow Connector 45"/>
          <p:cNvCxnSpPr>
            <a:stCxn id="5" idx="3"/>
            <a:endCxn id="18" idx="1"/>
          </p:cNvCxnSpPr>
          <p:nvPr/>
        </p:nvCxnSpPr>
        <p:spPr>
          <a:xfrm flipV="1">
            <a:off x="3132351" y="3579767"/>
            <a:ext cx="989689" cy="24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07452" y="4026469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Track changes</a:t>
            </a:r>
            <a:endParaRPr lang="en-US" sz="1000" dirty="0"/>
          </a:p>
        </p:txBody>
      </p:sp>
      <p:cxnSp>
        <p:nvCxnSpPr>
          <p:cNvPr id="48" name="Straight Arrow Connector 47"/>
          <p:cNvCxnSpPr>
            <a:stCxn id="5" idx="1"/>
            <a:endCxn id="12" idx="2"/>
          </p:cNvCxnSpPr>
          <p:nvPr/>
        </p:nvCxnSpPr>
        <p:spPr>
          <a:xfrm flipH="1" flipV="1">
            <a:off x="976058" y="2933595"/>
            <a:ext cx="1376106" cy="670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5" idx="3"/>
            <a:endCxn id="22" idx="1"/>
          </p:cNvCxnSpPr>
          <p:nvPr/>
        </p:nvCxnSpPr>
        <p:spPr>
          <a:xfrm flipV="1">
            <a:off x="6699705" y="2483940"/>
            <a:ext cx="1132822" cy="562854"/>
          </a:xfrm>
          <a:prstGeom prst="straightConnector1">
            <a:avLst/>
          </a:prstGeom>
          <a:ln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07650" y="2858684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Git</a:t>
            </a:r>
            <a:r>
              <a:rPr lang="en-US" sz="1000" dirty="0" smtClean="0"/>
              <a:t> push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4444679" y="2900901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Provisions</a:t>
            </a:r>
            <a:endParaRPr lang="en-US" sz="1000" dirty="0"/>
          </a:p>
        </p:txBody>
      </p:sp>
      <p:pic>
        <p:nvPicPr>
          <p:cNvPr id="75" name="Picture 74" descr="Screen Shot 2015-07-27 at 11.32.45 A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21" y="2624437"/>
            <a:ext cx="929184" cy="844713"/>
          </a:xfrm>
          <a:prstGeom prst="rect">
            <a:avLst/>
          </a:prstGeom>
        </p:spPr>
      </p:pic>
      <p:cxnSp>
        <p:nvCxnSpPr>
          <p:cNvPr id="81" name="Straight Arrow Connector 80"/>
          <p:cNvCxnSpPr>
            <a:stCxn id="75" idx="1"/>
            <a:endCxn id="18" idx="3"/>
          </p:cNvCxnSpPr>
          <p:nvPr/>
        </p:nvCxnSpPr>
        <p:spPr>
          <a:xfrm flipH="1">
            <a:off x="4853560" y="3046794"/>
            <a:ext cx="916961" cy="532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617797" y="3542403"/>
            <a:ext cx="13748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Helvetica Neue"/>
                <a:cs typeface="Helvetica Neue"/>
              </a:defRPr>
            </a:lvl1pPr>
          </a:lstStyle>
          <a:p>
            <a:r>
              <a:rPr lang="en-US" b="1" dirty="0"/>
              <a:t>AWS </a:t>
            </a:r>
            <a:r>
              <a:rPr lang="en-US" b="1" dirty="0" err="1" smtClean="0"/>
              <a:t>CodeCommit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5329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7" grpId="0"/>
      <p:bldP spid="19" grpId="0"/>
      <p:bldP spid="25" grpId="0"/>
      <p:bldP spid="26" grpId="0"/>
      <p:bldP spid="29" grpId="0"/>
      <p:bldP spid="31" grpId="0"/>
      <p:bldP spid="34" grpId="0"/>
      <p:bldP spid="37" grpId="0"/>
      <p:bldP spid="38" grpId="0"/>
      <p:bldP spid="40" grpId="0"/>
      <p:bldP spid="42" grpId="0"/>
      <p:bldP spid="44" grpId="0"/>
      <p:bldP spid="45" grpId="0"/>
      <p:bldP spid="47" grpId="0"/>
      <p:bldP spid="51" grpId="0"/>
      <p:bldP spid="52" grpId="0"/>
      <p:bldP spid="8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50</Words>
  <Application>Microsoft Macintosh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Automating HIPAA Compliance: DevSecOps in AWS, Part 1</vt:lpstr>
    </vt:vector>
  </TitlesOfParts>
  <Company>Amazon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Crosbie, Christopher</dc:creator>
  <cp:lastModifiedBy>Crosbie, Christopher</cp:lastModifiedBy>
  <cp:revision>4</cp:revision>
  <dcterms:created xsi:type="dcterms:W3CDTF">2015-12-14T04:23:16Z</dcterms:created>
  <dcterms:modified xsi:type="dcterms:W3CDTF">2015-12-14T04:48:08Z</dcterms:modified>
</cp:coreProperties>
</file>