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1114B-FF17-41E2-B27B-6807BFA6D156}" v="62" dt="2023-04-21T20:22:47.454"/>
    <p1510:client id="{1871908C-1D5C-4D69-881C-40BE9831279E}" v="14" dt="2023-04-25T00:10:18.294"/>
    <p1510:client id="{42081B3B-0D09-4BDC-B0A1-4A096C62420C}" v="134" dt="2023-04-21T18:48:12.151"/>
    <p1510:client id="{4C21877C-F17B-4FBD-845D-C7DEAB535368}" v="129" dt="2023-04-24T20:48:53.101"/>
    <p1510:client id="{87FD2498-2B0E-467C-8167-13E9A00CFE06}" v="691" dt="2023-04-25T22:37:18.494"/>
    <p1510:client id="{88078426-DB22-4B9F-8C89-73A163E93E30}" v="7" dt="2023-04-25T22:57:57.526"/>
    <p1510:client id="{9EC6F270-392F-41F2-A55A-8425273CAB4D}" v="313" dt="2023-04-24T21:11:53.118"/>
    <p1510:client id="{A9A5076C-09FC-4777-9FBA-1C006B26B2A1}" v="12" dt="2023-04-26T00:36:41.953"/>
    <p1510:client id="{B926046A-F90B-4E37-A15E-C2C71AA26622}" v="4" dt="2023-04-21T20:24:42.863"/>
    <p1510:client id="{D9B2559B-8B09-4450-880C-24BA295C38D2}" v="34" dt="2023-04-24T21:48:32.957"/>
    <p1510:client id="{DAD6D01D-5DC3-4B94-BB6C-810BA4D469CF}" v="138" dt="2023-04-22T02:20:17.072"/>
    <p1510:client id="{E15E94C0-F984-4410-9A1F-763D7AE54F43}" v="713" dt="2023-04-21T22:56:09.138"/>
    <p1510:client id="{EF9F195D-FBAC-4C38-9423-B386AAE4D227}" v="238" dt="2023-04-25T22:54:3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ueda" userId="db6194f46a8d4985" providerId="Windows Live" clId="Web-{0DF1114B-FF17-41E2-B27B-6807BFA6D156}"/>
    <pc:docChg chg="addSld modSld">
      <pc:chgData name="Carlos Rueda" userId="db6194f46a8d4985" providerId="Windows Live" clId="Web-{0DF1114B-FF17-41E2-B27B-6807BFA6D156}" dt="2023-04-21T20:22:47.454" v="59" actId="1076"/>
      <pc:docMkLst>
        <pc:docMk/>
      </pc:docMkLst>
      <pc:sldChg chg="modSp mod modShow">
        <pc:chgData name="Carlos Rueda" userId="db6194f46a8d4985" providerId="Windows Live" clId="Web-{0DF1114B-FF17-41E2-B27B-6807BFA6D156}" dt="2023-04-21T20:19:56.137" v="40" actId="20577"/>
        <pc:sldMkLst>
          <pc:docMk/>
          <pc:sldMk cId="2456716792" sldId="257"/>
        </pc:sldMkLst>
        <pc:spChg chg="mod">
          <ac:chgData name="Carlos Rueda" userId="db6194f46a8d4985" providerId="Windows Live" clId="Web-{0DF1114B-FF17-41E2-B27B-6807BFA6D156}" dt="2023-04-21T20:19:56.137" v="40" actId="20577"/>
          <ac:spMkLst>
            <pc:docMk/>
            <pc:sldMk cId="2456716792" sldId="257"/>
            <ac:spMk id="3" creationId="{2D0F73CA-2C33-D9F3-3B19-30E3743EAC54}"/>
          </ac:spMkLst>
        </pc:spChg>
      </pc:sldChg>
      <pc:sldChg chg="addSp delSp modSp">
        <pc:chgData name="Carlos Rueda" userId="db6194f46a8d4985" providerId="Windows Live" clId="Web-{0DF1114B-FF17-41E2-B27B-6807BFA6D156}" dt="2023-04-21T20:22:47.454" v="59" actId="1076"/>
        <pc:sldMkLst>
          <pc:docMk/>
          <pc:sldMk cId="1869305498" sldId="258"/>
        </pc:sldMkLst>
        <pc:spChg chg="add mod">
          <ac:chgData name="Carlos Rueda" userId="db6194f46a8d4985" providerId="Windows Live" clId="Web-{0DF1114B-FF17-41E2-B27B-6807BFA6D156}" dt="2023-04-21T20:21:46.812" v="53" actId="20577"/>
          <ac:spMkLst>
            <pc:docMk/>
            <pc:sldMk cId="1869305498" sldId="258"/>
            <ac:spMk id="2" creationId="{A53F7554-5785-1597-5548-6656FA3364AC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6" creationId="{6BB1A780-76D1-ECBD-5745-62DA7F84BE7C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7" creationId="{C315EFE5-4C3F-A703-9622-F061D76823AF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8" creationId="{60519776-1A50-3EBA-6164-EE3F19161CAD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9" creationId="{C183F900-BAE0-ECAC-8F9A-BAA63284B5D2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0" creationId="{C64D95E7-A28E-C717-E8BD-0B4D2901EDF1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1" creationId="{3D5C86CB-B68D-1BE7-A7D9-CEC9923F8894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2" creationId="{3D5C7255-B669-12BB-DF03-A1021140FAE1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3" creationId="{1E577199-A91B-316D-D6C3-03E4BF26CCF1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4" creationId="{DFB11995-415F-A61B-7585-FD1692EFBEF3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15" creationId="{946A8971-E093-BB27-CD0F-89904BE0D9E0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23" creationId="{06414675-F095-8793-146C-C38B75FC15F6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24" creationId="{DEE0A902-7A39-0ADC-2A5D-70B2B4E46723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25" creationId="{63F989CB-73D9-E061-725B-D76D02FEBAB5}"/>
          </ac:spMkLst>
        </pc:spChg>
        <pc:spChg chg="add">
          <ac:chgData name="Carlos Rueda" userId="db6194f46a8d4985" providerId="Windows Live" clId="Web-{0DF1114B-FF17-41E2-B27B-6807BFA6D156}" dt="2023-04-21T20:22:24.297" v="54"/>
          <ac:spMkLst>
            <pc:docMk/>
            <pc:sldMk cId="1869305498" sldId="258"/>
            <ac:spMk id="26" creationId="{EADD8EAF-9F37-EBB9-972E-4CD5E34EC95D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3" creationId="{6BB1A780-76D1-ECBD-5745-62DA7F84BE7C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4" creationId="{C315EFE5-4C3F-A703-9622-F061D76823AF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5" creationId="{60519776-1A50-3EBA-6164-EE3F19161CAD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6" creationId="{C183F900-BAE0-ECAC-8F9A-BAA63284B5D2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7" creationId="{C64D95E7-A28E-C717-E8BD-0B4D2901EDF1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8" creationId="{3D5C86CB-B68D-1BE7-A7D9-CEC9923F8894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39" creationId="{3D5C7255-B669-12BB-DF03-A1021140FAE1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40" creationId="{1E577199-A91B-316D-D6C3-03E4BF26CCF1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41" creationId="{DFB11995-415F-A61B-7585-FD1692EFBEF3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42" creationId="{946A8971-E093-BB27-CD0F-89904BE0D9E0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50" creationId="{06414675-F095-8793-146C-C38B75FC15F6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51" creationId="{DEE0A902-7A39-0ADC-2A5D-70B2B4E46723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52" creationId="{63F989CB-73D9-E061-725B-D76D02FEBAB5}"/>
          </ac:spMkLst>
        </pc:spChg>
        <pc:spChg chg="add">
          <ac:chgData name="Carlos Rueda" userId="db6194f46a8d4985" providerId="Windows Live" clId="Web-{0DF1114B-FF17-41E2-B27B-6807BFA6D156}" dt="2023-04-21T20:22:27.923" v="55"/>
          <ac:spMkLst>
            <pc:docMk/>
            <pc:sldMk cId="1869305498" sldId="258"/>
            <ac:spMk id="53" creationId="{EADD8EAF-9F37-EBB9-972E-4CD5E34EC95D}"/>
          </ac:spMkLst>
        </pc:spChg>
        <pc:grpChg chg="add mod">
          <ac:chgData name="Carlos Rueda" userId="db6194f46a8d4985" providerId="Windows Live" clId="Web-{0DF1114B-FF17-41E2-B27B-6807BFA6D156}" dt="2023-04-21T20:22:47.454" v="59" actId="1076"/>
          <ac:grpSpMkLst>
            <pc:docMk/>
            <pc:sldMk cId="1869305498" sldId="258"/>
            <ac:grpSpMk id="3" creationId="{A91EC713-5610-86D5-2AC3-C48F119FB5B9}"/>
          </ac:grpSpMkLst>
        </pc:grpChg>
        <pc:grpChg chg="add">
          <ac:chgData name="Carlos Rueda" userId="db6194f46a8d4985" providerId="Windows Live" clId="Web-{0DF1114B-FF17-41E2-B27B-6807BFA6D156}" dt="2023-04-21T20:22:24.297" v="54"/>
          <ac:grpSpMkLst>
            <pc:docMk/>
            <pc:sldMk cId="1869305498" sldId="258"/>
            <ac:grpSpMk id="4" creationId="{74C13A11-D5DF-ACEF-1381-3E71F8D524BD}"/>
          </ac:grpSpMkLst>
        </pc:grpChg>
        <pc:grpChg chg="add">
          <ac:chgData name="Carlos Rueda" userId="db6194f46a8d4985" providerId="Windows Live" clId="Web-{0DF1114B-FF17-41E2-B27B-6807BFA6D156}" dt="2023-04-21T20:22:24.297" v="54"/>
          <ac:grpSpMkLst>
            <pc:docMk/>
            <pc:sldMk cId="1869305498" sldId="258"/>
            <ac:grpSpMk id="5" creationId="{09712CB0-5CBF-0DF3-BDAB-4E21EF879C72}"/>
          </ac:grpSpMkLst>
        </pc:grpChg>
        <pc:grpChg chg="add del">
          <ac:chgData name="Carlos Rueda" userId="db6194f46a8d4985" providerId="Windows Live" clId="Web-{0DF1114B-FF17-41E2-B27B-6807BFA6D156}" dt="2023-04-21T20:22:37.954" v="57"/>
          <ac:grpSpMkLst>
            <pc:docMk/>
            <pc:sldMk cId="1869305498" sldId="258"/>
            <ac:grpSpMk id="30" creationId="{A91EC713-5610-86D5-2AC3-C48F119FB5B9}"/>
          </ac:grpSpMkLst>
        </pc:grpChg>
        <pc:grpChg chg="add">
          <ac:chgData name="Carlos Rueda" userId="db6194f46a8d4985" providerId="Windows Live" clId="Web-{0DF1114B-FF17-41E2-B27B-6807BFA6D156}" dt="2023-04-21T20:22:27.923" v="55"/>
          <ac:grpSpMkLst>
            <pc:docMk/>
            <pc:sldMk cId="1869305498" sldId="258"/>
            <ac:grpSpMk id="31" creationId="{74C13A11-D5DF-ACEF-1381-3E71F8D524BD}"/>
          </ac:grpSpMkLst>
        </pc:grpChg>
        <pc:grpChg chg="add">
          <ac:chgData name="Carlos Rueda" userId="db6194f46a8d4985" providerId="Windows Live" clId="Web-{0DF1114B-FF17-41E2-B27B-6807BFA6D156}" dt="2023-04-21T20:22:27.923" v="55"/>
          <ac:grpSpMkLst>
            <pc:docMk/>
            <pc:sldMk cId="1869305498" sldId="258"/>
            <ac:grpSpMk id="32" creationId="{09712CB0-5CBF-0DF3-BDAB-4E21EF879C72}"/>
          </ac:grpSpMkLst>
        </pc:grp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16" creationId="{44BE5D39-E4AB-4298-AA52-1DCCBBC99B05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17" creationId="{9A3BE0D6-BA94-8FD5-B4D5-E454AA151C6D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18" creationId="{845130E2-7D61-4A54-AD18-16958ED45ECB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19" creationId="{479A7181-9E38-BB59-0840-581E9CC1C14B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0" creationId="{342B9890-61E5-E3C6-66D0-A7771BC9FC76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1" creationId="{C773B1D5-4D2C-B4C1-EAAB-5E287DBB1DB8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2" creationId="{331247C4-04CB-9525-3125-4A5EF3602ACC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7" creationId="{A35C4453-1050-C32F-F5D9-096656A0EE00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8" creationId="{2D2751A4-A956-B7DE-2264-ACA32B65EB47}"/>
          </ac:cxnSpMkLst>
        </pc:cxnChg>
        <pc:cxnChg chg="add">
          <ac:chgData name="Carlos Rueda" userId="db6194f46a8d4985" providerId="Windows Live" clId="Web-{0DF1114B-FF17-41E2-B27B-6807BFA6D156}" dt="2023-04-21T20:22:24.297" v="54"/>
          <ac:cxnSpMkLst>
            <pc:docMk/>
            <pc:sldMk cId="1869305498" sldId="258"/>
            <ac:cxnSpMk id="29" creationId="{5F940612-AB5F-2E6F-6F6D-9BF1A164933E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3" creationId="{44BE5D39-E4AB-4298-AA52-1DCCBBC99B05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4" creationId="{9A3BE0D6-BA94-8FD5-B4D5-E454AA151C6D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5" creationId="{845130E2-7D61-4A54-AD18-16958ED45ECB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6" creationId="{479A7181-9E38-BB59-0840-581E9CC1C14B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7" creationId="{342B9890-61E5-E3C6-66D0-A7771BC9FC76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8" creationId="{C773B1D5-4D2C-B4C1-EAAB-5E287DBB1DB8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49" creationId="{331247C4-04CB-9525-3125-4A5EF3602ACC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54" creationId="{A35C4453-1050-C32F-F5D9-096656A0EE00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55" creationId="{2D2751A4-A956-B7DE-2264-ACA32B65EB47}"/>
          </ac:cxnSpMkLst>
        </pc:cxnChg>
        <pc:cxnChg chg="add">
          <ac:chgData name="Carlos Rueda" userId="db6194f46a8d4985" providerId="Windows Live" clId="Web-{0DF1114B-FF17-41E2-B27B-6807BFA6D156}" dt="2023-04-21T20:22:27.923" v="55"/>
          <ac:cxnSpMkLst>
            <pc:docMk/>
            <pc:sldMk cId="1869305498" sldId="258"/>
            <ac:cxnSpMk id="56" creationId="{5F940612-AB5F-2E6F-6F6D-9BF1A164933E}"/>
          </ac:cxnSpMkLst>
        </pc:cxnChg>
      </pc:sldChg>
      <pc:sldChg chg="addSp delSp modSp add replId">
        <pc:chgData name="Carlos Rueda" userId="db6194f46a8d4985" providerId="Windows Live" clId="Web-{0DF1114B-FF17-41E2-B27B-6807BFA6D156}" dt="2023-04-21T20:20:27.169" v="47" actId="1076"/>
        <pc:sldMkLst>
          <pc:docMk/>
          <pc:sldMk cId="3004084869" sldId="259"/>
        </pc:sldMkLst>
        <pc:spChg chg="mod">
          <ac:chgData name="Carlos Rueda" userId="db6194f46a8d4985" providerId="Windows Live" clId="Web-{0DF1114B-FF17-41E2-B27B-6807BFA6D156}" dt="2023-04-21T20:19:38.699" v="35" actId="20577"/>
          <ac:spMkLst>
            <pc:docMk/>
            <pc:sldMk cId="3004084869" sldId="259"/>
            <ac:spMk id="3" creationId="{2D0F73CA-2C33-D9F3-3B19-30E3743EAC54}"/>
          </ac:spMkLst>
        </pc:spChg>
        <pc:picChg chg="del">
          <ac:chgData name="Carlos Rueda" userId="db6194f46a8d4985" providerId="Windows Live" clId="Web-{0DF1114B-FF17-41E2-B27B-6807BFA6D156}" dt="2023-04-21T20:20:02.387" v="41"/>
          <ac:picMkLst>
            <pc:docMk/>
            <pc:sldMk cId="3004084869" sldId="259"/>
            <ac:picMk id="2" creationId="{C7FE72CF-1D5F-5810-A040-35ECEA05B3A8}"/>
          </ac:picMkLst>
        </pc:picChg>
        <pc:picChg chg="add mod">
          <ac:chgData name="Carlos Rueda" userId="db6194f46a8d4985" providerId="Windows Live" clId="Web-{0DF1114B-FF17-41E2-B27B-6807BFA6D156}" dt="2023-04-21T20:20:27.169" v="47" actId="1076"/>
          <ac:picMkLst>
            <pc:docMk/>
            <pc:sldMk cId="3004084869" sldId="259"/>
            <ac:picMk id="4" creationId="{6F605A71-C323-0E9F-7393-C5A960AE9186}"/>
          </ac:picMkLst>
        </pc:picChg>
      </pc:sldChg>
    </pc:docChg>
  </pc:docChgLst>
  <pc:docChgLst>
    <pc:chgData name="Carlos Rueda" userId="db6194f46a8d4985" providerId="Windows Live" clId="Web-{88078426-DB22-4B9F-8C89-73A163E93E30}"/>
    <pc:docChg chg="addSld modSld">
      <pc:chgData name="Carlos Rueda" userId="db6194f46a8d4985" providerId="Windows Live" clId="Web-{88078426-DB22-4B9F-8C89-73A163E93E30}" dt="2023-04-25T22:57:57.526" v="5" actId="14100"/>
      <pc:docMkLst>
        <pc:docMk/>
      </pc:docMkLst>
      <pc:sldChg chg="addSp delSp modSp add replId">
        <pc:chgData name="Carlos Rueda" userId="db6194f46a8d4985" providerId="Windows Live" clId="Web-{88078426-DB22-4B9F-8C89-73A163E93E30}" dt="2023-04-25T22:57:57.526" v="5" actId="14100"/>
        <pc:sldMkLst>
          <pc:docMk/>
          <pc:sldMk cId="1362320764" sldId="305"/>
        </pc:sldMkLst>
        <pc:spChg chg="del">
          <ac:chgData name="Carlos Rueda" userId="db6194f46a8d4985" providerId="Windows Live" clId="Web-{88078426-DB22-4B9F-8C89-73A163E93E30}" dt="2023-04-25T22:57:36.337" v="1"/>
          <ac:spMkLst>
            <pc:docMk/>
            <pc:sldMk cId="1362320764" sldId="305"/>
            <ac:spMk id="6" creationId="{24444460-FF62-34B6-3E9F-7311824461AE}"/>
          </ac:spMkLst>
        </pc:spChg>
        <pc:picChg chg="add mod">
          <ac:chgData name="Carlos Rueda" userId="db6194f46a8d4985" providerId="Windows Live" clId="Web-{88078426-DB22-4B9F-8C89-73A163E93E30}" dt="2023-04-25T22:57:57.526" v="5" actId="14100"/>
          <ac:picMkLst>
            <pc:docMk/>
            <pc:sldMk cId="1362320764" sldId="305"/>
            <ac:picMk id="5" creationId="{43FD744A-4E96-7A76-C8D2-D342F2A1D361}"/>
          </ac:picMkLst>
        </pc:picChg>
      </pc:sldChg>
    </pc:docChg>
  </pc:docChgLst>
  <pc:docChgLst>
    <pc:chgData name="Carlos Rueda" userId="db6194f46a8d4985" providerId="Windows Live" clId="Web-{42081B3B-0D09-4BDC-B0A1-4A096C62420C}"/>
    <pc:docChg chg="addSld delSld modSld">
      <pc:chgData name="Carlos Rueda" userId="db6194f46a8d4985" providerId="Windows Live" clId="Web-{42081B3B-0D09-4BDC-B0A1-4A096C62420C}" dt="2023-04-21T18:48:12.151" v="98" actId="1076"/>
      <pc:docMkLst>
        <pc:docMk/>
      </pc:docMkLst>
      <pc:sldChg chg="del">
        <pc:chgData name="Carlos Rueda" userId="db6194f46a8d4985" providerId="Windows Live" clId="Web-{42081B3B-0D09-4BDC-B0A1-4A096C62420C}" dt="2023-04-21T18:44:25.176" v="36"/>
        <pc:sldMkLst>
          <pc:docMk/>
          <pc:sldMk cId="2456716792" sldId="257"/>
        </pc:sldMkLst>
        <pc:spChg chg="add mod">
          <ac:chgData name="Carlos Rueda" userId="db6194f46a8d4985" providerId="Windows Live" clId="Web-{42081B3B-0D09-4BDC-B0A1-4A096C62420C}" dt="2023-04-21T18:48:12.151" v="98" actId="1076"/>
          <ac:spMkLst>
            <pc:docMk/>
            <pc:sldMk cId="2456716792" sldId="257"/>
            <ac:spMk id="3" creationId="{2D0F73CA-2C33-D9F3-3B19-30E3743EAC54}"/>
          </ac:spMkLst>
        </pc:spChg>
        <pc:spChg chg="add">
          <ac:chgData name="Carlos Rueda" userId="db6194f46a8d4985" providerId="Windows Live" clId="Web-{42081B3B-0D09-4BDC-B0A1-4A096C62420C}" dt="2023-04-21T18:47:15.978" v="82"/>
          <ac:spMkLst>
            <pc:docMk/>
            <pc:sldMk cId="2456716792" sldId="257"/>
            <ac:spMk id="8" creationId="{A8384FB5-9ADC-4DDC-881B-597D56F5B15D}"/>
          </ac:spMkLst>
        </pc:spChg>
        <pc:spChg chg="add">
          <ac:chgData name="Carlos Rueda" userId="db6194f46a8d4985" providerId="Windows Live" clId="Web-{42081B3B-0D09-4BDC-B0A1-4A096C62420C}" dt="2023-04-21T18:47:15.978" v="82"/>
          <ac:spMkLst>
            <pc:docMk/>
            <pc:sldMk cId="2456716792" sldId="257"/>
            <ac:spMk id="10" creationId="{91E5A9A7-95C6-4F4F-B00E-C82E07FE62EF}"/>
          </ac:spMkLst>
        </pc:spChg>
        <pc:spChg chg="add">
          <ac:chgData name="Carlos Rueda" userId="db6194f46a8d4985" providerId="Windows Live" clId="Web-{42081B3B-0D09-4BDC-B0A1-4A096C62420C}" dt="2023-04-21T18:47:15.978" v="82"/>
          <ac:spMkLst>
            <pc:docMk/>
            <pc:sldMk cId="2456716792" sldId="257"/>
            <ac:spMk id="12" creationId="{D07DD2DE-F619-49DD-B5E7-03A290FF4ED1}"/>
          </ac:spMkLst>
        </pc:spChg>
        <pc:spChg chg="add">
          <ac:chgData name="Carlos Rueda" userId="db6194f46a8d4985" providerId="Windows Live" clId="Web-{42081B3B-0D09-4BDC-B0A1-4A096C62420C}" dt="2023-04-21T18:47:15.978" v="82"/>
          <ac:spMkLst>
            <pc:docMk/>
            <pc:sldMk cId="2456716792" sldId="257"/>
            <ac:spMk id="14" creationId="{85149191-5F60-4A28-AAFF-039F96B0F3EC}"/>
          </ac:spMkLst>
        </pc:spChg>
        <pc:spChg chg="add">
          <ac:chgData name="Carlos Rueda" userId="db6194f46a8d4985" providerId="Windows Live" clId="Web-{42081B3B-0D09-4BDC-B0A1-4A096C62420C}" dt="2023-04-21T18:47:15.978" v="82"/>
          <ac:spMkLst>
            <pc:docMk/>
            <pc:sldMk cId="2456716792" sldId="257"/>
            <ac:spMk id="16" creationId="{F8260ED5-17F7-4158-B241-D51DD4CF1B7E}"/>
          </ac:spMkLst>
        </pc:spChg>
        <pc:picChg chg="add mod ord">
          <ac:chgData name="Carlos Rueda" userId="db6194f46a8d4985" providerId="Windows Live" clId="Web-{42081B3B-0D09-4BDC-B0A1-4A096C62420C}" dt="2023-04-21T18:47:15.978" v="82"/>
          <ac:picMkLst>
            <pc:docMk/>
            <pc:sldMk cId="2456716792" sldId="257"/>
            <ac:picMk id="2" creationId="{C7FE72CF-1D5F-5810-A040-35ECEA05B3A8}"/>
          </ac:picMkLst>
        </pc:picChg>
      </pc:sldChg>
      <pc:sldChg chg="new">
        <pc:chgData name="Carlos Rueda" userId="db6194f46a8d4985" providerId="Windows Live" clId="Web-{42081B3B-0D09-4BDC-B0A1-4A096C62420C}" dt="2023-04-21T18:47:22.634" v="83"/>
        <pc:sldMkLst>
          <pc:docMk/>
          <pc:sldMk cId="1869305498" sldId="258"/>
        </pc:sldMkLst>
      </pc:sldChg>
      <pc:sldChg chg="new del">
        <pc:chgData name="Carlos Rueda" userId="db6194f46a8d4985" providerId="Windows Live" clId="Web-{42081B3B-0D09-4BDC-B0A1-4A096C62420C}" dt="2023-04-21T18:44:59.802" v="40"/>
        <pc:sldMkLst>
          <pc:docMk/>
          <pc:sldMk cId="3763825830" sldId="258"/>
        </pc:sldMkLst>
      </pc:sldChg>
      <pc:sldChg chg="del">
        <pc:chgData name="Carlos Rueda" userId="db6194f46a8d4985" providerId="Windows Live" clId="Web-{42081B3B-0D09-4BDC-B0A1-4A096C62420C}" dt="2023-04-21T18:44:25.176" v="34"/>
        <pc:sldMkLst>
          <pc:docMk/>
          <pc:sldMk cId="3004084869" sldId="259"/>
        </pc:sldMkLst>
      </pc:sldChg>
      <pc:sldChg chg="del">
        <pc:chgData name="Carlos Rueda" userId="db6194f46a8d4985" providerId="Windows Live" clId="Web-{42081B3B-0D09-4BDC-B0A1-4A096C62420C}" dt="2023-04-21T18:44:25.176" v="33"/>
        <pc:sldMkLst>
          <pc:docMk/>
          <pc:sldMk cId="3995101498" sldId="260"/>
        </pc:sldMkLst>
      </pc:sldChg>
      <pc:sldChg chg="del">
        <pc:chgData name="Carlos Rueda" userId="db6194f46a8d4985" providerId="Windows Live" clId="Web-{42081B3B-0D09-4BDC-B0A1-4A096C62420C}" dt="2023-04-21T18:44:25.176" v="32"/>
        <pc:sldMkLst>
          <pc:docMk/>
          <pc:sldMk cId="3781069335" sldId="261"/>
        </pc:sldMkLst>
      </pc:sldChg>
      <pc:sldChg chg="del">
        <pc:chgData name="Carlos Rueda" userId="db6194f46a8d4985" providerId="Windows Live" clId="Web-{42081B3B-0D09-4BDC-B0A1-4A096C62420C}" dt="2023-04-21T18:44:25.176" v="31"/>
        <pc:sldMkLst>
          <pc:docMk/>
          <pc:sldMk cId="1966613743" sldId="262"/>
        </pc:sldMkLst>
      </pc:sldChg>
      <pc:sldChg chg="del">
        <pc:chgData name="Carlos Rueda" userId="db6194f46a8d4985" providerId="Windows Live" clId="Web-{42081B3B-0D09-4BDC-B0A1-4A096C62420C}" dt="2023-04-21T18:44:25.176" v="30"/>
        <pc:sldMkLst>
          <pc:docMk/>
          <pc:sldMk cId="450121012" sldId="263"/>
        </pc:sldMkLst>
      </pc:sldChg>
      <pc:sldChg chg="del">
        <pc:chgData name="Carlos Rueda" userId="db6194f46a8d4985" providerId="Windows Live" clId="Web-{42081B3B-0D09-4BDC-B0A1-4A096C62420C}" dt="2023-04-21T18:44:25.160" v="29"/>
        <pc:sldMkLst>
          <pc:docMk/>
          <pc:sldMk cId="3418580141" sldId="264"/>
        </pc:sldMkLst>
      </pc:sldChg>
      <pc:sldChg chg="del">
        <pc:chgData name="Carlos Rueda" userId="db6194f46a8d4985" providerId="Windows Live" clId="Web-{42081B3B-0D09-4BDC-B0A1-4A096C62420C}" dt="2023-04-21T18:44:25.160" v="28"/>
        <pc:sldMkLst>
          <pc:docMk/>
          <pc:sldMk cId="2819143988" sldId="265"/>
        </pc:sldMkLst>
      </pc:sldChg>
      <pc:sldChg chg="del">
        <pc:chgData name="Carlos Rueda" userId="db6194f46a8d4985" providerId="Windows Live" clId="Web-{42081B3B-0D09-4BDC-B0A1-4A096C62420C}" dt="2023-04-21T18:44:25.160" v="27"/>
        <pc:sldMkLst>
          <pc:docMk/>
          <pc:sldMk cId="3795402372" sldId="266"/>
        </pc:sldMkLst>
      </pc:sldChg>
      <pc:sldChg chg="del">
        <pc:chgData name="Carlos Rueda" userId="db6194f46a8d4985" providerId="Windows Live" clId="Web-{42081B3B-0D09-4BDC-B0A1-4A096C62420C}" dt="2023-04-21T18:44:25.160" v="26"/>
        <pc:sldMkLst>
          <pc:docMk/>
          <pc:sldMk cId="3981002627" sldId="267"/>
        </pc:sldMkLst>
      </pc:sldChg>
      <pc:sldChg chg="del">
        <pc:chgData name="Carlos Rueda" userId="db6194f46a8d4985" providerId="Windows Live" clId="Web-{42081B3B-0D09-4BDC-B0A1-4A096C62420C}" dt="2023-04-21T18:44:25.160" v="25"/>
        <pc:sldMkLst>
          <pc:docMk/>
          <pc:sldMk cId="3829955533" sldId="268"/>
        </pc:sldMkLst>
      </pc:sldChg>
      <pc:sldChg chg="del">
        <pc:chgData name="Carlos Rueda" userId="db6194f46a8d4985" providerId="Windows Live" clId="Web-{42081B3B-0D09-4BDC-B0A1-4A096C62420C}" dt="2023-04-21T18:44:25.160" v="24"/>
        <pc:sldMkLst>
          <pc:docMk/>
          <pc:sldMk cId="3910985000" sldId="269"/>
        </pc:sldMkLst>
      </pc:sldChg>
      <pc:sldChg chg="del">
        <pc:chgData name="Carlos Rueda" userId="db6194f46a8d4985" providerId="Windows Live" clId="Web-{42081B3B-0D09-4BDC-B0A1-4A096C62420C}" dt="2023-04-21T18:44:25.160" v="23"/>
        <pc:sldMkLst>
          <pc:docMk/>
          <pc:sldMk cId="1529358097" sldId="270"/>
        </pc:sldMkLst>
      </pc:sldChg>
      <pc:sldChg chg="del">
        <pc:chgData name="Carlos Rueda" userId="db6194f46a8d4985" providerId="Windows Live" clId="Web-{42081B3B-0D09-4BDC-B0A1-4A096C62420C}" dt="2023-04-21T18:44:25.160" v="22"/>
        <pc:sldMkLst>
          <pc:docMk/>
          <pc:sldMk cId="231856042" sldId="271"/>
        </pc:sldMkLst>
      </pc:sldChg>
      <pc:sldChg chg="del">
        <pc:chgData name="Carlos Rueda" userId="db6194f46a8d4985" providerId="Windows Live" clId="Web-{42081B3B-0D09-4BDC-B0A1-4A096C62420C}" dt="2023-04-21T18:44:25.160" v="21"/>
        <pc:sldMkLst>
          <pc:docMk/>
          <pc:sldMk cId="1623487260" sldId="272"/>
        </pc:sldMkLst>
      </pc:sldChg>
      <pc:sldChg chg="del">
        <pc:chgData name="Carlos Rueda" userId="db6194f46a8d4985" providerId="Windows Live" clId="Web-{42081B3B-0D09-4BDC-B0A1-4A096C62420C}" dt="2023-04-21T18:44:25.160" v="20"/>
        <pc:sldMkLst>
          <pc:docMk/>
          <pc:sldMk cId="3334552576" sldId="273"/>
        </pc:sldMkLst>
      </pc:sldChg>
      <pc:sldChg chg="del">
        <pc:chgData name="Carlos Rueda" userId="db6194f46a8d4985" providerId="Windows Live" clId="Web-{42081B3B-0D09-4BDC-B0A1-4A096C62420C}" dt="2023-04-21T18:44:25.160" v="19"/>
        <pc:sldMkLst>
          <pc:docMk/>
          <pc:sldMk cId="1106236467" sldId="274"/>
        </pc:sldMkLst>
      </pc:sldChg>
      <pc:sldChg chg="del">
        <pc:chgData name="Carlos Rueda" userId="db6194f46a8d4985" providerId="Windows Live" clId="Web-{42081B3B-0D09-4BDC-B0A1-4A096C62420C}" dt="2023-04-21T18:44:25.160" v="18"/>
        <pc:sldMkLst>
          <pc:docMk/>
          <pc:sldMk cId="4151308698" sldId="275"/>
        </pc:sldMkLst>
      </pc:sldChg>
      <pc:sldChg chg="del">
        <pc:chgData name="Carlos Rueda" userId="db6194f46a8d4985" providerId="Windows Live" clId="Web-{42081B3B-0D09-4BDC-B0A1-4A096C62420C}" dt="2023-04-21T18:44:25.160" v="17"/>
        <pc:sldMkLst>
          <pc:docMk/>
          <pc:sldMk cId="3086358995" sldId="276"/>
        </pc:sldMkLst>
      </pc:sldChg>
      <pc:sldChg chg="del">
        <pc:chgData name="Carlos Rueda" userId="db6194f46a8d4985" providerId="Windows Live" clId="Web-{42081B3B-0D09-4BDC-B0A1-4A096C62420C}" dt="2023-04-21T18:44:25.160" v="16"/>
        <pc:sldMkLst>
          <pc:docMk/>
          <pc:sldMk cId="564045961" sldId="277"/>
        </pc:sldMkLst>
      </pc:sldChg>
      <pc:sldChg chg="del">
        <pc:chgData name="Carlos Rueda" userId="db6194f46a8d4985" providerId="Windows Live" clId="Web-{42081B3B-0D09-4BDC-B0A1-4A096C62420C}" dt="2023-04-21T18:44:25.144" v="15"/>
        <pc:sldMkLst>
          <pc:docMk/>
          <pc:sldMk cId="4279408626" sldId="278"/>
        </pc:sldMkLst>
      </pc:sldChg>
      <pc:sldChg chg="del">
        <pc:chgData name="Carlos Rueda" userId="db6194f46a8d4985" providerId="Windows Live" clId="Web-{42081B3B-0D09-4BDC-B0A1-4A096C62420C}" dt="2023-04-21T18:44:25.144" v="14"/>
        <pc:sldMkLst>
          <pc:docMk/>
          <pc:sldMk cId="2508184418" sldId="279"/>
        </pc:sldMkLst>
      </pc:sldChg>
      <pc:sldChg chg="del">
        <pc:chgData name="Carlos Rueda" userId="db6194f46a8d4985" providerId="Windows Live" clId="Web-{42081B3B-0D09-4BDC-B0A1-4A096C62420C}" dt="2023-04-21T18:44:25.144" v="13"/>
        <pc:sldMkLst>
          <pc:docMk/>
          <pc:sldMk cId="29844164" sldId="280"/>
        </pc:sldMkLst>
      </pc:sldChg>
      <pc:sldChg chg="del">
        <pc:chgData name="Carlos Rueda" userId="db6194f46a8d4985" providerId="Windows Live" clId="Web-{42081B3B-0D09-4BDC-B0A1-4A096C62420C}" dt="2023-04-21T18:44:25.144" v="12"/>
        <pc:sldMkLst>
          <pc:docMk/>
          <pc:sldMk cId="1900855632" sldId="281"/>
        </pc:sldMkLst>
      </pc:sldChg>
      <pc:sldChg chg="del">
        <pc:chgData name="Carlos Rueda" userId="db6194f46a8d4985" providerId="Windows Live" clId="Web-{42081B3B-0D09-4BDC-B0A1-4A096C62420C}" dt="2023-04-21T18:44:25.144" v="11"/>
        <pc:sldMkLst>
          <pc:docMk/>
          <pc:sldMk cId="1769059695" sldId="282"/>
        </pc:sldMkLst>
      </pc:sldChg>
      <pc:sldChg chg="del">
        <pc:chgData name="Carlos Rueda" userId="db6194f46a8d4985" providerId="Windows Live" clId="Web-{42081B3B-0D09-4BDC-B0A1-4A096C62420C}" dt="2023-04-21T18:44:25.144" v="10"/>
        <pc:sldMkLst>
          <pc:docMk/>
          <pc:sldMk cId="716689463" sldId="283"/>
        </pc:sldMkLst>
      </pc:sldChg>
      <pc:sldChg chg="del">
        <pc:chgData name="Carlos Rueda" userId="db6194f46a8d4985" providerId="Windows Live" clId="Web-{42081B3B-0D09-4BDC-B0A1-4A096C62420C}" dt="2023-04-21T18:44:25.144" v="9"/>
        <pc:sldMkLst>
          <pc:docMk/>
          <pc:sldMk cId="677632272" sldId="284"/>
        </pc:sldMkLst>
      </pc:sldChg>
      <pc:sldChg chg="del">
        <pc:chgData name="Carlos Rueda" userId="db6194f46a8d4985" providerId="Windows Live" clId="Web-{42081B3B-0D09-4BDC-B0A1-4A096C62420C}" dt="2023-04-21T18:44:25.144" v="8"/>
        <pc:sldMkLst>
          <pc:docMk/>
          <pc:sldMk cId="1976186163" sldId="285"/>
        </pc:sldMkLst>
      </pc:sldChg>
      <pc:sldChg chg="del">
        <pc:chgData name="Carlos Rueda" userId="db6194f46a8d4985" providerId="Windows Live" clId="Web-{42081B3B-0D09-4BDC-B0A1-4A096C62420C}" dt="2023-04-21T18:44:25.144" v="7"/>
        <pc:sldMkLst>
          <pc:docMk/>
          <pc:sldMk cId="3482121154" sldId="286"/>
        </pc:sldMkLst>
      </pc:sldChg>
      <pc:sldChg chg="del">
        <pc:chgData name="Carlos Rueda" userId="db6194f46a8d4985" providerId="Windows Live" clId="Web-{42081B3B-0D09-4BDC-B0A1-4A096C62420C}" dt="2023-04-21T18:44:25.144" v="6"/>
        <pc:sldMkLst>
          <pc:docMk/>
          <pc:sldMk cId="984930353" sldId="287"/>
        </pc:sldMkLst>
      </pc:sldChg>
      <pc:sldChg chg="del">
        <pc:chgData name="Carlos Rueda" userId="db6194f46a8d4985" providerId="Windows Live" clId="Web-{42081B3B-0D09-4BDC-B0A1-4A096C62420C}" dt="2023-04-21T18:44:25.144" v="5"/>
        <pc:sldMkLst>
          <pc:docMk/>
          <pc:sldMk cId="2365204303" sldId="288"/>
        </pc:sldMkLst>
      </pc:sldChg>
      <pc:sldChg chg="del">
        <pc:chgData name="Carlos Rueda" userId="db6194f46a8d4985" providerId="Windows Live" clId="Web-{42081B3B-0D09-4BDC-B0A1-4A096C62420C}" dt="2023-04-21T18:44:25.144" v="4"/>
        <pc:sldMkLst>
          <pc:docMk/>
          <pc:sldMk cId="4096172828" sldId="289"/>
        </pc:sldMkLst>
      </pc:sldChg>
      <pc:sldChg chg="del">
        <pc:chgData name="Carlos Rueda" userId="db6194f46a8d4985" providerId="Windows Live" clId="Web-{42081B3B-0D09-4BDC-B0A1-4A096C62420C}" dt="2023-04-21T18:44:25.144" v="3"/>
        <pc:sldMkLst>
          <pc:docMk/>
          <pc:sldMk cId="98031014" sldId="290"/>
        </pc:sldMkLst>
      </pc:sldChg>
      <pc:sldChg chg="del">
        <pc:chgData name="Carlos Rueda" userId="db6194f46a8d4985" providerId="Windows Live" clId="Web-{42081B3B-0D09-4BDC-B0A1-4A096C62420C}" dt="2023-04-21T18:44:25.129" v="2"/>
        <pc:sldMkLst>
          <pc:docMk/>
          <pc:sldMk cId="1148014235" sldId="291"/>
        </pc:sldMkLst>
      </pc:sldChg>
      <pc:sldChg chg="del">
        <pc:chgData name="Carlos Rueda" userId="db6194f46a8d4985" providerId="Windows Live" clId="Web-{42081B3B-0D09-4BDC-B0A1-4A096C62420C}" dt="2023-04-21T18:44:25.129" v="1"/>
        <pc:sldMkLst>
          <pc:docMk/>
          <pc:sldMk cId="3292379663" sldId="292"/>
        </pc:sldMkLst>
      </pc:sldChg>
      <pc:sldChg chg="del">
        <pc:chgData name="Carlos Rueda" userId="db6194f46a8d4985" providerId="Windows Live" clId="Web-{42081B3B-0D09-4BDC-B0A1-4A096C62420C}" dt="2023-04-21T18:44:25.129" v="0"/>
        <pc:sldMkLst>
          <pc:docMk/>
          <pc:sldMk cId="4055566597" sldId="293"/>
        </pc:sldMkLst>
      </pc:sldChg>
    </pc:docChg>
  </pc:docChgLst>
  <pc:docChgLst>
    <pc:chgData name="Carlos Rueda" userId="db6194f46a8d4985" providerId="Windows Live" clId="Web-{E15E94C0-F984-4410-9A1F-763D7AE54F43}"/>
    <pc:docChg chg="addSld delSld modSld sldOrd">
      <pc:chgData name="Carlos Rueda" userId="db6194f46a8d4985" providerId="Windows Live" clId="Web-{E15E94C0-F984-4410-9A1F-763D7AE54F43}" dt="2023-04-21T22:56:08.076" v="663" actId="20577"/>
      <pc:docMkLst>
        <pc:docMk/>
      </pc:docMkLst>
      <pc:sldChg chg="addSp delSp modSp add replId">
        <pc:chgData name="Carlos Rueda" userId="db6194f46a8d4985" providerId="Windows Live" clId="Web-{E15E94C0-F984-4410-9A1F-763D7AE54F43}" dt="2023-04-21T20:34:17.115" v="6"/>
        <pc:sldMkLst>
          <pc:docMk/>
          <pc:sldMk cId="3781069335" sldId="261"/>
        </pc:sldMkLst>
        <pc:spChg chg="add mod">
          <ac:chgData name="Carlos Rueda" userId="db6194f46a8d4985" providerId="Windows Live" clId="Web-{E15E94C0-F984-4410-9A1F-763D7AE54F43}" dt="2023-04-21T20:34:17.115" v="6"/>
          <ac:spMkLst>
            <pc:docMk/>
            <pc:sldMk cId="3781069335" sldId="261"/>
            <ac:spMk id="3" creationId="{0B777063-8E44-3042-0414-450A79C4B518}"/>
          </ac:spMkLst>
        </pc:spChg>
        <pc:grpChg chg="del">
          <ac:chgData name="Carlos Rueda" userId="db6194f46a8d4985" providerId="Windows Live" clId="Web-{E15E94C0-F984-4410-9A1F-763D7AE54F43}" dt="2023-04-21T20:34:07.161" v="1"/>
          <ac:grpSpMkLst>
            <pc:docMk/>
            <pc:sldMk cId="3781069335" sldId="261"/>
            <ac:grpSpMk id="30" creationId="{0B7FA771-2C20-B221-748B-13E8F2BB085D}"/>
          </ac:grpSpMkLst>
        </pc:grpChg>
      </pc:sldChg>
      <pc:sldChg chg="addSp delSp modSp add replId">
        <pc:chgData name="Carlos Rueda" userId="db6194f46a8d4985" providerId="Windows Live" clId="Web-{E15E94C0-F984-4410-9A1F-763D7AE54F43}" dt="2023-04-21T20:37:08.010" v="12"/>
        <pc:sldMkLst>
          <pc:docMk/>
          <pc:sldMk cId="1966613743" sldId="262"/>
        </pc:sldMkLst>
        <pc:spChg chg="mod">
          <ac:chgData name="Carlos Rueda" userId="db6194f46a8d4985" providerId="Windows Live" clId="Web-{E15E94C0-F984-4410-9A1F-763D7AE54F43}" dt="2023-04-21T20:37:01.448" v="10" actId="20577"/>
          <ac:spMkLst>
            <pc:docMk/>
            <pc:sldMk cId="1966613743" sldId="262"/>
            <ac:spMk id="2" creationId="{A53F7554-5785-1597-5548-6656FA3364AC}"/>
          </ac:spMkLst>
        </pc:spChg>
        <pc:spChg chg="del">
          <ac:chgData name="Carlos Rueda" userId="db6194f46a8d4985" providerId="Windows Live" clId="Web-{E15E94C0-F984-4410-9A1F-763D7AE54F43}" dt="2023-04-21T20:37:06.463" v="11"/>
          <ac:spMkLst>
            <pc:docMk/>
            <pc:sldMk cId="1966613743" sldId="262"/>
            <ac:spMk id="3" creationId="{0B777063-8E44-3042-0414-450A79C4B518}"/>
          </ac:spMkLst>
        </pc:spChg>
        <pc:grpChg chg="add">
          <ac:chgData name="Carlos Rueda" userId="db6194f46a8d4985" providerId="Windows Live" clId="Web-{E15E94C0-F984-4410-9A1F-763D7AE54F43}" dt="2023-04-21T20:37:08.010" v="12"/>
          <ac:grpSpMkLst>
            <pc:docMk/>
            <pc:sldMk cId="1966613743" sldId="262"/>
            <ac:grpSpMk id="4" creationId="{CAD3231D-BB70-9FF5-B705-0CD1A9C70BD4}"/>
          </ac:grpSpMkLst>
        </pc:grpChg>
        <pc:picChg chg="add">
          <ac:chgData name="Carlos Rueda" userId="db6194f46a8d4985" providerId="Windows Live" clId="Web-{E15E94C0-F984-4410-9A1F-763D7AE54F43}" dt="2023-04-21T20:37:08.010" v="12"/>
          <ac:picMkLst>
            <pc:docMk/>
            <pc:sldMk cId="1966613743" sldId="262"/>
            <ac:picMk id="5" creationId="{37AD618B-58FF-8706-265B-A437AC67132D}"/>
          </ac:picMkLst>
        </pc:picChg>
        <pc:picChg chg="add">
          <ac:chgData name="Carlos Rueda" userId="db6194f46a8d4985" providerId="Windows Live" clId="Web-{E15E94C0-F984-4410-9A1F-763D7AE54F43}" dt="2023-04-21T20:37:08.010" v="12"/>
          <ac:picMkLst>
            <pc:docMk/>
            <pc:sldMk cId="1966613743" sldId="262"/>
            <ac:picMk id="6" creationId="{9C3DF637-2D78-000F-DC50-447560DF0E04}"/>
          </ac:picMkLst>
        </pc:picChg>
        <pc:picChg chg="add">
          <ac:chgData name="Carlos Rueda" userId="db6194f46a8d4985" providerId="Windows Live" clId="Web-{E15E94C0-F984-4410-9A1F-763D7AE54F43}" dt="2023-04-21T20:37:08.010" v="12"/>
          <ac:picMkLst>
            <pc:docMk/>
            <pc:sldMk cId="1966613743" sldId="262"/>
            <ac:picMk id="7" creationId="{4EE5AD9A-2469-0941-24A7-890161B8E484}"/>
          </ac:picMkLst>
        </pc:picChg>
        <pc:picChg chg="add">
          <ac:chgData name="Carlos Rueda" userId="db6194f46a8d4985" providerId="Windows Live" clId="Web-{E15E94C0-F984-4410-9A1F-763D7AE54F43}" dt="2023-04-21T20:37:08.010" v="12"/>
          <ac:picMkLst>
            <pc:docMk/>
            <pc:sldMk cId="1966613743" sldId="262"/>
            <ac:picMk id="8" creationId="{26C43DD2-CA43-A3AA-D5D3-E0270B10BACC}"/>
          </ac:picMkLst>
        </pc:picChg>
        <pc:cxnChg chg="add">
          <ac:chgData name="Carlos Rueda" userId="db6194f46a8d4985" providerId="Windows Live" clId="Web-{E15E94C0-F984-4410-9A1F-763D7AE54F43}" dt="2023-04-21T20:37:08.010" v="12"/>
          <ac:cxnSpMkLst>
            <pc:docMk/>
            <pc:sldMk cId="1966613743" sldId="262"/>
            <ac:cxnSpMk id="9" creationId="{AD363FB8-989A-1B18-8B84-BB1FFF1CE132}"/>
          </ac:cxnSpMkLst>
        </pc:cxnChg>
        <pc:cxnChg chg="add">
          <ac:chgData name="Carlos Rueda" userId="db6194f46a8d4985" providerId="Windows Live" clId="Web-{E15E94C0-F984-4410-9A1F-763D7AE54F43}" dt="2023-04-21T20:37:08.010" v="12"/>
          <ac:cxnSpMkLst>
            <pc:docMk/>
            <pc:sldMk cId="1966613743" sldId="262"/>
            <ac:cxnSpMk id="10" creationId="{622DFDC4-7A1A-345E-FAE3-D935AAC0945F}"/>
          </ac:cxnSpMkLst>
        </pc:cxnChg>
        <pc:cxnChg chg="add">
          <ac:chgData name="Carlos Rueda" userId="db6194f46a8d4985" providerId="Windows Live" clId="Web-{E15E94C0-F984-4410-9A1F-763D7AE54F43}" dt="2023-04-21T20:37:08.010" v="12"/>
          <ac:cxnSpMkLst>
            <pc:docMk/>
            <pc:sldMk cId="1966613743" sldId="262"/>
            <ac:cxnSpMk id="11" creationId="{0F2D1011-1813-E488-EE8B-091B12E6E613}"/>
          </ac:cxnSpMkLst>
        </pc:cxnChg>
      </pc:sldChg>
      <pc:sldChg chg="addSp delSp modSp add ord replId">
        <pc:chgData name="Carlos Rueda" userId="db6194f46a8d4985" providerId="Windows Live" clId="Web-{E15E94C0-F984-4410-9A1F-763D7AE54F43}" dt="2023-04-21T20:38:48.701" v="46" actId="1076"/>
        <pc:sldMkLst>
          <pc:docMk/>
          <pc:sldMk cId="450121012" sldId="263"/>
        </pc:sldMkLst>
        <pc:spChg chg="mod">
          <ac:chgData name="Carlos Rueda" userId="db6194f46a8d4985" providerId="Windows Live" clId="Web-{E15E94C0-F984-4410-9A1F-763D7AE54F43}" dt="2023-04-21T20:37:14.292" v="17" actId="20577"/>
          <ac:spMkLst>
            <pc:docMk/>
            <pc:sldMk cId="450121012" sldId="263"/>
            <ac:spMk id="2" creationId="{A53F7554-5785-1597-5548-6656FA3364AC}"/>
          </ac:spMkLst>
        </pc:spChg>
        <pc:spChg chg="del mod">
          <ac:chgData name="Carlos Rueda" userId="db6194f46a8d4985" providerId="Windows Live" clId="Web-{E15E94C0-F984-4410-9A1F-763D7AE54F43}" dt="2023-04-21T20:37:19.011" v="19"/>
          <ac:spMkLst>
            <pc:docMk/>
            <pc:sldMk cId="450121012" sldId="263"/>
            <ac:spMk id="3" creationId="{0B777063-8E44-3042-0414-450A79C4B518}"/>
          </ac:spMkLst>
        </pc:spChg>
        <pc:spChg chg="add mod">
          <ac:chgData name="Carlos Rueda" userId="db6194f46a8d4985" providerId="Windows Live" clId="Web-{E15E94C0-F984-4410-9A1F-763D7AE54F43}" dt="2023-04-21T20:38:15.044" v="39" actId="14100"/>
          <ac:spMkLst>
            <pc:docMk/>
            <pc:sldMk cId="450121012" sldId="263"/>
            <ac:spMk id="4" creationId="{3E7D87FF-5D36-A4E6-D2A4-A1AB378FACC5}"/>
          </ac:spMkLst>
        </pc:spChg>
        <pc:spChg chg="add mod">
          <ac:chgData name="Carlos Rueda" userId="db6194f46a8d4985" providerId="Windows Live" clId="Web-{E15E94C0-F984-4410-9A1F-763D7AE54F43}" dt="2023-04-21T20:38:21.545" v="40" actId="1076"/>
          <ac:spMkLst>
            <pc:docMk/>
            <pc:sldMk cId="450121012" sldId="263"/>
            <ac:spMk id="5" creationId="{CD1FAB3E-C9A4-20F8-7E3D-4A493493182D}"/>
          </ac:spMkLst>
        </pc:spChg>
        <pc:spChg chg="add mod">
          <ac:chgData name="Carlos Rueda" userId="db6194f46a8d4985" providerId="Windows Live" clId="Web-{E15E94C0-F984-4410-9A1F-763D7AE54F43}" dt="2023-04-21T20:38:48.701" v="46" actId="1076"/>
          <ac:spMkLst>
            <pc:docMk/>
            <pc:sldMk cId="450121012" sldId="263"/>
            <ac:spMk id="8" creationId="{8AE26786-27DB-ED6F-187E-A4DCB65295FE}"/>
          </ac:spMkLst>
        </pc:spChg>
        <pc:spChg chg="add mod">
          <ac:chgData name="Carlos Rueda" userId="db6194f46a8d4985" providerId="Windows Live" clId="Web-{E15E94C0-F984-4410-9A1F-763D7AE54F43}" dt="2023-04-21T20:37:51.605" v="24"/>
          <ac:spMkLst>
            <pc:docMk/>
            <pc:sldMk cId="450121012" sldId="263"/>
            <ac:spMk id="9" creationId="{5FE29ABF-8F16-ECDC-1DDD-A2C80CF6BB51}"/>
          </ac:spMkLst>
        </pc:spChg>
        <pc:spChg chg="add mod">
          <ac:chgData name="Carlos Rueda" userId="db6194f46a8d4985" providerId="Windows Live" clId="Web-{E15E94C0-F984-4410-9A1F-763D7AE54F43}" dt="2023-04-21T20:38:00.481" v="33" actId="1076"/>
          <ac:spMkLst>
            <pc:docMk/>
            <pc:sldMk cId="450121012" sldId="263"/>
            <ac:spMk id="10" creationId="{6EBB8E13-24B9-D2BC-6BA6-E821621EA20C}"/>
          </ac:spMkLst>
        </pc:spChg>
        <pc:spChg chg="add mod">
          <ac:chgData name="Carlos Rueda" userId="db6194f46a8d4985" providerId="Windows Live" clId="Web-{E15E94C0-F984-4410-9A1F-763D7AE54F43}" dt="2023-04-21T20:38:28.326" v="43" actId="1076"/>
          <ac:spMkLst>
            <pc:docMk/>
            <pc:sldMk cId="450121012" sldId="263"/>
            <ac:spMk id="11" creationId="{0AF37E60-987A-5B42-527C-131C6D6168DD}"/>
          </ac:spMkLst>
        </pc:spChg>
        <pc:spChg chg="add mod">
          <ac:chgData name="Carlos Rueda" userId="db6194f46a8d4985" providerId="Windows Live" clId="Web-{E15E94C0-F984-4410-9A1F-763D7AE54F43}" dt="2023-04-21T20:37:51.684" v="27"/>
          <ac:spMkLst>
            <pc:docMk/>
            <pc:sldMk cId="450121012" sldId="263"/>
            <ac:spMk id="12" creationId="{6B9C3FC6-2E25-0714-99F9-F8DA0328BE7A}"/>
          </ac:spMkLst>
        </pc:spChg>
        <pc:spChg chg="add mod">
          <ac:chgData name="Carlos Rueda" userId="db6194f46a8d4985" providerId="Windows Live" clId="Web-{E15E94C0-F984-4410-9A1F-763D7AE54F43}" dt="2023-04-21T20:38:44.888" v="44" actId="1076"/>
          <ac:spMkLst>
            <pc:docMk/>
            <pc:sldMk cId="450121012" sldId="263"/>
            <ac:spMk id="13" creationId="{51BA7865-703A-A86A-6040-5BC4211E69FD}"/>
          </ac:spMkLst>
        </pc:spChg>
        <pc:spChg chg="add mod">
          <ac:chgData name="Carlos Rueda" userId="db6194f46a8d4985" providerId="Windows Live" clId="Web-{E15E94C0-F984-4410-9A1F-763D7AE54F43}" dt="2023-04-21T20:38:44.920" v="45" actId="1076"/>
          <ac:spMkLst>
            <pc:docMk/>
            <pc:sldMk cId="450121012" sldId="263"/>
            <ac:spMk id="14" creationId="{0BB519B7-E1BE-6FA9-F286-0482BE72A65C}"/>
          </ac:spMkLst>
        </pc:spChg>
        <pc:spChg chg="add mod">
          <ac:chgData name="Carlos Rueda" userId="db6194f46a8d4985" providerId="Windows Live" clId="Web-{E15E94C0-F984-4410-9A1F-763D7AE54F43}" dt="2023-04-21T20:37:51.762" v="30"/>
          <ac:spMkLst>
            <pc:docMk/>
            <pc:sldMk cId="450121012" sldId="263"/>
            <ac:spMk id="15" creationId="{14094515-4418-D288-F809-B9901E9C627E}"/>
          </ac:spMkLst>
        </pc:spChg>
        <pc:spChg chg="add mod">
          <ac:chgData name="Carlos Rueda" userId="db6194f46a8d4985" providerId="Windows Live" clId="Web-{E15E94C0-F984-4410-9A1F-763D7AE54F43}" dt="2023-04-21T20:37:57.277" v="32" actId="1076"/>
          <ac:spMkLst>
            <pc:docMk/>
            <pc:sldMk cId="450121012" sldId="263"/>
            <ac:spMk id="16" creationId="{498F836D-9E13-E88A-77FA-7FFD2D1D8DE6}"/>
          </ac:spMkLst>
        </pc:spChg>
        <pc:cxnChg chg="add">
          <ac:chgData name="Carlos Rueda" userId="db6194f46a8d4985" providerId="Windows Live" clId="Web-{E15E94C0-F984-4410-9A1F-763D7AE54F43}" dt="2023-04-21T20:37:44.246" v="20"/>
          <ac:cxnSpMkLst>
            <pc:docMk/>
            <pc:sldMk cId="450121012" sldId="263"/>
            <ac:cxnSpMk id="6" creationId="{CF8F7CCD-8DD2-A1F1-0E16-CE29D81007BA}"/>
          </ac:cxnSpMkLst>
        </pc:cxnChg>
        <pc:cxnChg chg="add">
          <ac:chgData name="Carlos Rueda" userId="db6194f46a8d4985" providerId="Windows Live" clId="Web-{E15E94C0-F984-4410-9A1F-763D7AE54F43}" dt="2023-04-21T20:37:44.246" v="20"/>
          <ac:cxnSpMkLst>
            <pc:docMk/>
            <pc:sldMk cId="450121012" sldId="263"/>
            <ac:cxnSpMk id="7" creationId="{6D87167F-D877-BABB-781C-87CB7A3FB5C9}"/>
          </ac:cxnSpMkLst>
        </pc:cxnChg>
      </pc:sldChg>
      <pc:sldChg chg="modSp add del replId">
        <pc:chgData name="Carlos Rueda" userId="db6194f46a8d4985" providerId="Windows Live" clId="Web-{E15E94C0-F984-4410-9A1F-763D7AE54F43}" dt="2023-04-21T20:40:10.703" v="50"/>
        <pc:sldMkLst>
          <pc:docMk/>
          <pc:sldMk cId="3418580141" sldId="264"/>
        </pc:sldMkLst>
        <pc:spChg chg="mod">
          <ac:chgData name="Carlos Rueda" userId="db6194f46a8d4985" providerId="Windows Live" clId="Web-{E15E94C0-F984-4410-9A1F-763D7AE54F43}" dt="2023-04-21T20:40:09.344" v="49" actId="1076"/>
          <ac:spMkLst>
            <pc:docMk/>
            <pc:sldMk cId="3418580141" sldId="264"/>
            <ac:spMk id="2" creationId="{A53F7554-5785-1597-5548-6656FA3364AC}"/>
          </ac:spMkLst>
        </pc:spChg>
      </pc:sldChg>
      <pc:sldChg chg="addSp delSp modSp add replId">
        <pc:chgData name="Carlos Rueda" userId="db6194f46a8d4985" providerId="Windows Live" clId="Web-{E15E94C0-F984-4410-9A1F-763D7AE54F43}" dt="2023-04-21T20:40:40.704" v="61"/>
        <pc:sldMkLst>
          <pc:docMk/>
          <pc:sldMk cId="3862003915" sldId="264"/>
        </pc:sldMkLst>
        <pc:spChg chg="mod">
          <ac:chgData name="Carlos Rueda" userId="db6194f46a8d4985" providerId="Windows Live" clId="Web-{E15E94C0-F984-4410-9A1F-763D7AE54F43}" dt="2023-04-21T20:40:36.220" v="59" actId="20577"/>
          <ac:spMkLst>
            <pc:docMk/>
            <pc:sldMk cId="3862003915" sldId="264"/>
            <ac:spMk id="2" creationId="{A53F7554-5785-1597-5548-6656FA3364AC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3" creationId="{F2E92D3D-55EA-EDDB-3EB3-A2E9AB369254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2" creationId="{EB600FD7-5436-DCB8-1340-8F19F1A7C594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5" creationId="{A84E125A-AD3A-0116-2F95-01126C24F86A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6" creationId="{401A1C8F-B645-CD78-253C-60CE09E92A00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7" creationId="{E7C4EBD1-7D79-FA97-636B-B4B4C6F0B040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8" creationId="{A556EBDD-F860-5DB7-8A45-97A19844D7AF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19" creationId="{DF400A42-FBB8-2BB4-0D95-E429C54FCF1C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20" creationId="{56302CE6-46F3-303B-F6F0-65201AF51F93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21" creationId="{EF2CE8C2-3B95-F5CF-7566-B96E816E8F53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22" creationId="{BD978730-A938-CF73-D413-C1186DC90F72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23" creationId="{68038D05-7DFB-E72E-AA19-7C32E9F9A82E}"/>
          </ac:spMkLst>
        </pc:spChg>
        <pc:spChg chg="add">
          <ac:chgData name="Carlos Rueda" userId="db6194f46a8d4985" providerId="Windows Live" clId="Web-{E15E94C0-F984-4410-9A1F-763D7AE54F43}" dt="2023-04-21T20:40:40.704" v="61"/>
          <ac:spMkLst>
            <pc:docMk/>
            <pc:sldMk cId="3862003915" sldId="264"/>
            <ac:spMk id="24" creationId="{1BA5986F-F2C2-4A88-237B-DD2060949FA5}"/>
          </ac:spMkLst>
        </pc:spChg>
        <pc:grpChg chg="add del">
          <ac:chgData name="Carlos Rueda" userId="db6194f46a8d4985" providerId="Windows Live" clId="Web-{E15E94C0-F984-4410-9A1F-763D7AE54F43}" dt="2023-04-21T20:40:39.599" v="60"/>
          <ac:grpSpMkLst>
            <pc:docMk/>
            <pc:sldMk cId="3862003915" sldId="264"/>
            <ac:grpSpMk id="4" creationId="{CAD3231D-BB70-9FF5-B705-0CD1A9C70BD4}"/>
          </ac:grpSpMkLst>
        </pc:grpChg>
        <pc:cxnChg chg="add">
          <ac:chgData name="Carlos Rueda" userId="db6194f46a8d4985" providerId="Windows Live" clId="Web-{E15E94C0-F984-4410-9A1F-763D7AE54F43}" dt="2023-04-21T20:40:40.704" v="61"/>
          <ac:cxnSpMkLst>
            <pc:docMk/>
            <pc:sldMk cId="3862003915" sldId="264"/>
            <ac:cxnSpMk id="13" creationId="{03B18E18-546E-ECBC-0ACC-C1CD262600DB}"/>
          </ac:cxnSpMkLst>
        </pc:cxnChg>
        <pc:cxnChg chg="add">
          <ac:chgData name="Carlos Rueda" userId="db6194f46a8d4985" providerId="Windows Live" clId="Web-{E15E94C0-F984-4410-9A1F-763D7AE54F43}" dt="2023-04-21T20:40:40.704" v="61"/>
          <ac:cxnSpMkLst>
            <pc:docMk/>
            <pc:sldMk cId="3862003915" sldId="264"/>
            <ac:cxnSpMk id="14" creationId="{A05499D5-914E-81B4-5EA8-2A92A502BE2E}"/>
          </ac:cxnSpMkLst>
        </pc:cxnChg>
      </pc:sldChg>
      <pc:sldChg chg="addSp delSp modSp add replId">
        <pc:chgData name="Carlos Rueda" userId="db6194f46a8d4985" providerId="Windows Live" clId="Web-{E15E94C0-F984-4410-9A1F-763D7AE54F43}" dt="2023-04-21T20:44:32.226" v="91" actId="20577"/>
        <pc:sldMkLst>
          <pc:docMk/>
          <pc:sldMk cId="2819143988" sldId="265"/>
        </pc:sldMkLst>
        <pc:spChg chg="mod">
          <ac:chgData name="Carlos Rueda" userId="db6194f46a8d4985" providerId="Windows Live" clId="Web-{E15E94C0-F984-4410-9A1F-763D7AE54F43}" dt="2023-04-21T20:44:32.226" v="91" actId="20577"/>
          <ac:spMkLst>
            <pc:docMk/>
            <pc:sldMk cId="2819143988" sldId="265"/>
            <ac:spMk id="2" creationId="{A53F7554-5785-1597-5548-6656FA3364AC}"/>
          </ac:spMkLst>
        </pc:spChg>
        <pc:spChg chg="del">
          <ac:chgData name="Carlos Rueda" userId="db6194f46a8d4985" providerId="Windows Live" clId="Web-{E15E94C0-F984-4410-9A1F-763D7AE54F43}" dt="2023-04-21T20:42:56.130" v="74"/>
          <ac:spMkLst>
            <pc:docMk/>
            <pc:sldMk cId="2819143988" sldId="265"/>
            <ac:spMk id="3" creationId="{F2E92D3D-55EA-EDDB-3EB3-A2E9AB369254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5" creationId="{C99220EB-CD2C-F209-B062-6004B975C303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7" creationId="{BD5C8965-8188-1AB6-BAF3-928A8896A23E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8" creationId="{E0A6801D-F8D0-FAF4-058B-2A50AE601960}"/>
          </ac:spMkLst>
        </pc:spChg>
        <pc:spChg chg="del">
          <ac:chgData name="Carlos Rueda" userId="db6194f46a8d4985" providerId="Windows Live" clId="Web-{E15E94C0-F984-4410-9A1F-763D7AE54F43}" dt="2023-04-21T20:43:01.177" v="75"/>
          <ac:spMkLst>
            <pc:docMk/>
            <pc:sldMk cId="2819143988" sldId="265"/>
            <ac:spMk id="12" creationId="{EB600FD7-5436-DCB8-1340-8F19F1A7C594}"/>
          </ac:spMkLst>
        </pc:spChg>
        <pc:spChg chg="del mod">
          <ac:chgData name="Carlos Rueda" userId="db6194f46a8d4985" providerId="Windows Live" clId="Web-{E15E94C0-F984-4410-9A1F-763D7AE54F43}" dt="2023-04-21T20:43:06.990" v="77"/>
          <ac:spMkLst>
            <pc:docMk/>
            <pc:sldMk cId="2819143988" sldId="265"/>
            <ac:spMk id="15" creationId="{A84E125A-AD3A-0116-2F95-01126C24F86A}"/>
          </ac:spMkLst>
        </pc:spChg>
        <pc:spChg chg="del">
          <ac:chgData name="Carlos Rueda" userId="db6194f46a8d4985" providerId="Windows Live" clId="Web-{E15E94C0-F984-4410-9A1F-763D7AE54F43}" dt="2023-04-21T20:42:43.286" v="70"/>
          <ac:spMkLst>
            <pc:docMk/>
            <pc:sldMk cId="2819143988" sldId="265"/>
            <ac:spMk id="16" creationId="{401A1C8F-B645-CD78-253C-60CE09E92A00}"/>
          </ac:spMkLst>
        </pc:spChg>
        <pc:spChg chg="del">
          <ac:chgData name="Carlos Rueda" userId="db6194f46a8d4985" providerId="Windows Live" clId="Web-{E15E94C0-F984-4410-9A1F-763D7AE54F43}" dt="2023-04-21T20:42:43.286" v="69"/>
          <ac:spMkLst>
            <pc:docMk/>
            <pc:sldMk cId="2819143988" sldId="265"/>
            <ac:spMk id="17" creationId="{E7C4EBD1-7D79-FA97-636B-B4B4C6F0B040}"/>
          </ac:spMkLst>
        </pc:spChg>
        <pc:spChg chg="del">
          <ac:chgData name="Carlos Rueda" userId="db6194f46a8d4985" providerId="Windows Live" clId="Web-{E15E94C0-F984-4410-9A1F-763D7AE54F43}" dt="2023-04-21T20:42:43.286" v="68"/>
          <ac:spMkLst>
            <pc:docMk/>
            <pc:sldMk cId="2819143988" sldId="265"/>
            <ac:spMk id="18" creationId="{A556EBDD-F860-5DB7-8A45-97A19844D7AF}"/>
          </ac:spMkLst>
        </pc:spChg>
        <pc:spChg chg="del">
          <ac:chgData name="Carlos Rueda" userId="db6194f46a8d4985" providerId="Windows Live" clId="Web-{E15E94C0-F984-4410-9A1F-763D7AE54F43}" dt="2023-04-21T20:42:43.286" v="67"/>
          <ac:spMkLst>
            <pc:docMk/>
            <pc:sldMk cId="2819143988" sldId="265"/>
            <ac:spMk id="19" creationId="{DF400A42-FBB8-2BB4-0D95-E429C54FCF1C}"/>
          </ac:spMkLst>
        </pc:spChg>
        <pc:spChg chg="del">
          <ac:chgData name="Carlos Rueda" userId="db6194f46a8d4985" providerId="Windows Live" clId="Web-{E15E94C0-F984-4410-9A1F-763D7AE54F43}" dt="2023-04-21T20:42:43.286" v="66"/>
          <ac:spMkLst>
            <pc:docMk/>
            <pc:sldMk cId="2819143988" sldId="265"/>
            <ac:spMk id="20" creationId="{56302CE6-46F3-303B-F6F0-65201AF51F93}"/>
          </ac:spMkLst>
        </pc:spChg>
        <pc:spChg chg="del">
          <ac:chgData name="Carlos Rueda" userId="db6194f46a8d4985" providerId="Windows Live" clId="Web-{E15E94C0-F984-4410-9A1F-763D7AE54F43}" dt="2023-04-21T20:42:43.286" v="65"/>
          <ac:spMkLst>
            <pc:docMk/>
            <pc:sldMk cId="2819143988" sldId="265"/>
            <ac:spMk id="21" creationId="{EF2CE8C2-3B95-F5CF-7566-B96E816E8F53}"/>
          </ac:spMkLst>
        </pc:spChg>
        <pc:spChg chg="del">
          <ac:chgData name="Carlos Rueda" userId="db6194f46a8d4985" providerId="Windows Live" clId="Web-{E15E94C0-F984-4410-9A1F-763D7AE54F43}" dt="2023-04-21T20:42:43.286" v="64"/>
          <ac:spMkLst>
            <pc:docMk/>
            <pc:sldMk cId="2819143988" sldId="265"/>
            <ac:spMk id="22" creationId="{BD978730-A938-CF73-D413-C1186DC90F72}"/>
          </ac:spMkLst>
        </pc:spChg>
        <pc:spChg chg="del">
          <ac:chgData name="Carlos Rueda" userId="db6194f46a8d4985" providerId="Windows Live" clId="Web-{E15E94C0-F984-4410-9A1F-763D7AE54F43}" dt="2023-04-21T20:42:56.130" v="73"/>
          <ac:spMkLst>
            <pc:docMk/>
            <pc:sldMk cId="2819143988" sldId="265"/>
            <ac:spMk id="23" creationId="{68038D05-7DFB-E72E-AA19-7C32E9F9A82E}"/>
          </ac:spMkLst>
        </pc:spChg>
        <pc:spChg chg="del">
          <ac:chgData name="Carlos Rueda" userId="db6194f46a8d4985" providerId="Windows Live" clId="Web-{E15E94C0-F984-4410-9A1F-763D7AE54F43}" dt="2023-04-21T20:42:43.270" v="63"/>
          <ac:spMkLst>
            <pc:docMk/>
            <pc:sldMk cId="2819143988" sldId="265"/>
            <ac:spMk id="24" creationId="{1BA5986F-F2C2-4A88-237B-DD2060949FA5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25" creationId="{7DF6E3FC-D402-572E-F6DB-283D4C5AE60F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27" creationId="{701A9877-700E-0715-9EC3-6E93E94DB7D5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28" creationId="{C5EC4F0C-938F-B267-34CC-A182833F45A2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30" creationId="{6DD3B33C-0090-70F5-AE64-AA28E7E42619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31" creationId="{4102BBA5-AE33-BE6F-D7EC-686C63A85039}"/>
          </ac:spMkLst>
        </pc:spChg>
        <pc:spChg chg="add">
          <ac:chgData name="Carlos Rueda" userId="db6194f46a8d4985" providerId="Windows Live" clId="Web-{E15E94C0-F984-4410-9A1F-763D7AE54F43}" dt="2023-04-21T20:43:09.068" v="78"/>
          <ac:spMkLst>
            <pc:docMk/>
            <pc:sldMk cId="2819143988" sldId="265"/>
            <ac:spMk id="34" creationId="{25A60000-BE93-BB4F-AC13-43F728E44AFC}"/>
          </ac:spMkLst>
        </pc:spChg>
        <pc:grpChg chg="add mod">
          <ac:chgData name="Carlos Rueda" userId="db6194f46a8d4985" providerId="Windows Live" clId="Web-{E15E94C0-F984-4410-9A1F-763D7AE54F43}" dt="2023-04-21T20:43:23.178" v="81" actId="1076"/>
          <ac:grpSpMkLst>
            <pc:docMk/>
            <pc:sldMk cId="2819143988" sldId="265"/>
            <ac:grpSpMk id="4" creationId="{28FDA357-D6A4-A94A-99EA-19ECA9B0A09F}"/>
          </ac:grpSpMkLst>
        </pc:grp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6" creationId="{B3D25616-8598-6973-FF26-589117899781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9" creationId="{4DDA3D03-2D6C-B9C9-9E00-6CBDDDD953DA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10" creationId="{5667ADF3-AC1A-E499-F4BD-77FFF1780860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11" creationId="{CB5AEA07-B6B0-CD74-3716-3D59429BD296}"/>
          </ac:cxnSpMkLst>
        </pc:cxnChg>
        <pc:cxnChg chg="del">
          <ac:chgData name="Carlos Rueda" userId="db6194f46a8d4985" providerId="Windows Live" clId="Web-{E15E94C0-F984-4410-9A1F-763D7AE54F43}" dt="2023-04-21T20:42:43.286" v="72"/>
          <ac:cxnSpMkLst>
            <pc:docMk/>
            <pc:sldMk cId="2819143988" sldId="265"/>
            <ac:cxnSpMk id="13" creationId="{03B18E18-546E-ECBC-0ACC-C1CD262600DB}"/>
          </ac:cxnSpMkLst>
        </pc:cxnChg>
        <pc:cxnChg chg="del">
          <ac:chgData name="Carlos Rueda" userId="db6194f46a8d4985" providerId="Windows Live" clId="Web-{E15E94C0-F984-4410-9A1F-763D7AE54F43}" dt="2023-04-21T20:42:43.286" v="71"/>
          <ac:cxnSpMkLst>
            <pc:docMk/>
            <pc:sldMk cId="2819143988" sldId="265"/>
            <ac:cxnSpMk id="14" creationId="{A05499D5-914E-81B4-5EA8-2A92A502BE2E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26" creationId="{D8FFE0CB-7651-1DA8-B786-D8440437CB0A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29" creationId="{D7917F8E-A15F-A4C6-D2E6-6FBB6F9D2F10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32" creationId="{4D048E04-FF09-FB85-1C78-E302DD5E5FE4}"/>
          </ac:cxnSpMkLst>
        </pc:cxnChg>
        <pc:cxnChg chg="add">
          <ac:chgData name="Carlos Rueda" userId="db6194f46a8d4985" providerId="Windows Live" clId="Web-{E15E94C0-F984-4410-9A1F-763D7AE54F43}" dt="2023-04-21T20:43:09.068" v="78"/>
          <ac:cxnSpMkLst>
            <pc:docMk/>
            <pc:sldMk cId="2819143988" sldId="265"/>
            <ac:cxnSpMk id="33" creationId="{6D89791D-D044-AA00-760C-CAA1B71B9C7B}"/>
          </ac:cxnSpMkLst>
        </pc:cxnChg>
      </pc:sldChg>
      <pc:sldChg chg="addSp delSp modSp add replId">
        <pc:chgData name="Carlos Rueda" userId="db6194f46a8d4985" providerId="Windows Live" clId="Web-{E15E94C0-F984-4410-9A1F-763D7AE54F43}" dt="2023-04-21T20:45:03.430" v="106" actId="1076"/>
        <pc:sldMkLst>
          <pc:docMk/>
          <pc:sldMk cId="3795402372" sldId="266"/>
        </pc:sldMkLst>
        <pc:spChg chg="mod">
          <ac:chgData name="Carlos Rueda" userId="db6194f46a8d4985" providerId="Windows Live" clId="Web-{E15E94C0-F984-4410-9A1F-763D7AE54F43}" dt="2023-04-21T20:44:41.055" v="100" actId="20577"/>
          <ac:spMkLst>
            <pc:docMk/>
            <pc:sldMk cId="3795402372" sldId="266"/>
            <ac:spMk id="2" creationId="{A53F7554-5785-1597-5548-6656FA3364AC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12" creationId="{C99220EB-CD2C-F209-B062-6004B975C303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14" creationId="{BD5C8965-8188-1AB6-BAF3-928A8896A23E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15" creationId="{E0A6801D-F8D0-FAF4-058B-2A50AE601960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19" creationId="{7DF6E3FC-D402-572E-F6DB-283D4C5AE60F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21" creationId="{701A9877-700E-0715-9EC3-6E93E94DB7D5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22" creationId="{C5EC4F0C-938F-B267-34CC-A182833F45A2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24" creationId="{6DD3B33C-0090-70F5-AE64-AA28E7E42619}"/>
          </ac:spMkLst>
        </pc:spChg>
        <pc:spChg chg="mod">
          <ac:chgData name="Carlos Rueda" userId="db6194f46a8d4985" providerId="Windows Live" clId="Web-{E15E94C0-F984-4410-9A1F-763D7AE54F43}" dt="2023-04-21T20:44:45.430" v="101" actId="20577"/>
          <ac:spMkLst>
            <pc:docMk/>
            <pc:sldMk cId="3795402372" sldId="266"/>
            <ac:spMk id="34" creationId="{25A60000-BE93-BB4F-AC13-43F728E44AFC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35" creationId="{4102BBA5-AE33-BE6F-D7EC-686C63A85039}"/>
          </ac:spMkLst>
        </pc:spChg>
        <pc:spChg chg="add">
          <ac:chgData name="Carlos Rueda" userId="db6194f46a8d4985" providerId="Windows Live" clId="Web-{E15E94C0-F984-4410-9A1F-763D7AE54F43}" dt="2023-04-21T20:44:50.508" v="103"/>
          <ac:spMkLst>
            <pc:docMk/>
            <pc:sldMk cId="3795402372" sldId="266"/>
            <ac:spMk id="38" creationId="{25A60000-BE93-BB4F-AC13-43F728E44AFC}"/>
          </ac:spMkLst>
        </pc:spChg>
        <pc:grpChg chg="add mod">
          <ac:chgData name="Carlos Rueda" userId="db6194f46a8d4985" providerId="Windows Live" clId="Web-{E15E94C0-F984-4410-9A1F-763D7AE54F43}" dt="2023-04-21T20:45:03.430" v="106" actId="1076"/>
          <ac:grpSpMkLst>
            <pc:docMk/>
            <pc:sldMk cId="3795402372" sldId="266"/>
            <ac:grpSpMk id="3" creationId="{28FDA357-D6A4-A94A-99EA-19ECA9B0A09F}"/>
          </ac:grpSpMkLst>
        </pc:grpChg>
        <pc:grpChg chg="del">
          <ac:chgData name="Carlos Rueda" userId="db6194f46a8d4985" providerId="Windows Live" clId="Web-{E15E94C0-F984-4410-9A1F-763D7AE54F43}" dt="2023-04-21T20:44:48.227" v="102"/>
          <ac:grpSpMkLst>
            <pc:docMk/>
            <pc:sldMk cId="3795402372" sldId="266"/>
            <ac:grpSpMk id="4" creationId="{28FDA357-D6A4-A94A-99EA-19ECA9B0A09F}"/>
          </ac:grpSpMkLst>
        </pc:grpChg>
        <pc:cxnChg chg="mod">
          <ac:chgData name="Carlos Rueda" userId="db6194f46a8d4985" providerId="Windows Live" clId="Web-{E15E94C0-F984-4410-9A1F-763D7AE54F43}" dt="2023-04-21T20:44:48.227" v="102"/>
          <ac:cxnSpMkLst>
            <pc:docMk/>
            <pc:sldMk cId="3795402372" sldId="266"/>
            <ac:cxnSpMk id="10" creationId="{5667ADF3-AC1A-E499-F4BD-77FFF1780860}"/>
          </ac:cxnSpMkLst>
        </pc:cxnChg>
        <pc:cxnChg chg="mod">
          <ac:chgData name="Carlos Rueda" userId="db6194f46a8d4985" providerId="Windows Live" clId="Web-{E15E94C0-F984-4410-9A1F-763D7AE54F43}" dt="2023-04-21T20:44:48.227" v="102"/>
          <ac:cxnSpMkLst>
            <pc:docMk/>
            <pc:sldMk cId="3795402372" sldId="266"/>
            <ac:cxnSpMk id="11" creationId="{CB5AEA07-B6B0-CD74-3716-3D59429BD296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13" creationId="{B3D25616-8598-6973-FF26-589117899781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16" creationId="{4DDA3D03-2D6C-B9C9-9E00-6CBDDDD953DA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17" creationId="{5667ADF3-AC1A-E499-F4BD-77FFF1780860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18" creationId="{CB5AEA07-B6B0-CD74-3716-3D59429BD296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20" creationId="{D8FFE0CB-7651-1DA8-B786-D8440437CB0A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23" creationId="{D7917F8E-A15F-A4C6-D2E6-6FBB6F9D2F10}"/>
          </ac:cxnSpMkLst>
        </pc:cxnChg>
        <pc:cxnChg chg="mod">
          <ac:chgData name="Carlos Rueda" userId="db6194f46a8d4985" providerId="Windows Live" clId="Web-{E15E94C0-F984-4410-9A1F-763D7AE54F43}" dt="2023-04-21T20:44:48.227" v="102"/>
          <ac:cxnSpMkLst>
            <pc:docMk/>
            <pc:sldMk cId="3795402372" sldId="266"/>
            <ac:cxnSpMk id="29" creationId="{D7917F8E-A15F-A4C6-D2E6-6FBB6F9D2F10}"/>
          </ac:cxnSpMkLst>
        </pc:cxnChg>
        <pc:cxnChg chg="mod">
          <ac:chgData name="Carlos Rueda" userId="db6194f46a8d4985" providerId="Windows Live" clId="Web-{E15E94C0-F984-4410-9A1F-763D7AE54F43}" dt="2023-04-21T20:44:48.227" v="102"/>
          <ac:cxnSpMkLst>
            <pc:docMk/>
            <pc:sldMk cId="3795402372" sldId="266"/>
            <ac:cxnSpMk id="32" creationId="{4D048E04-FF09-FB85-1C78-E302DD5E5FE4}"/>
          </ac:cxnSpMkLst>
        </pc:cxnChg>
        <pc:cxnChg chg="mod">
          <ac:chgData name="Carlos Rueda" userId="db6194f46a8d4985" providerId="Windows Live" clId="Web-{E15E94C0-F984-4410-9A1F-763D7AE54F43}" dt="2023-04-21T20:44:48.227" v="102"/>
          <ac:cxnSpMkLst>
            <pc:docMk/>
            <pc:sldMk cId="3795402372" sldId="266"/>
            <ac:cxnSpMk id="33" creationId="{6D89791D-D044-AA00-760C-CAA1B71B9C7B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36" creationId="{4D048E04-FF09-FB85-1C78-E302DD5E5FE4}"/>
          </ac:cxnSpMkLst>
        </pc:cxnChg>
        <pc:cxnChg chg="add">
          <ac:chgData name="Carlos Rueda" userId="db6194f46a8d4985" providerId="Windows Live" clId="Web-{E15E94C0-F984-4410-9A1F-763D7AE54F43}" dt="2023-04-21T20:44:50.508" v="103"/>
          <ac:cxnSpMkLst>
            <pc:docMk/>
            <pc:sldMk cId="3795402372" sldId="266"/>
            <ac:cxnSpMk id="37" creationId="{6D89791D-D044-AA00-760C-CAA1B71B9C7B}"/>
          </ac:cxnSpMkLst>
        </pc:cxnChg>
      </pc:sldChg>
      <pc:sldChg chg="addSp delSp modSp add replId">
        <pc:chgData name="Carlos Rueda" userId="db6194f46a8d4985" providerId="Windows Live" clId="Web-{E15E94C0-F984-4410-9A1F-763D7AE54F43}" dt="2023-04-21T20:46:36.496" v="119"/>
        <pc:sldMkLst>
          <pc:docMk/>
          <pc:sldMk cId="3981002627" sldId="267"/>
        </pc:sldMkLst>
        <pc:spChg chg="mod">
          <ac:chgData name="Carlos Rueda" userId="db6194f46a8d4985" providerId="Windows Live" clId="Web-{E15E94C0-F984-4410-9A1F-763D7AE54F43}" dt="2023-04-21T20:46:00.354" v="110" actId="20577"/>
          <ac:spMkLst>
            <pc:docMk/>
            <pc:sldMk cId="3981002627" sldId="267"/>
            <ac:spMk id="2" creationId="{A53F7554-5785-1597-5548-6656FA3364AC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5" creationId="{C99220EB-CD2C-F209-B062-6004B975C303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7" creationId="{BD5C8965-8188-1AB6-BAF3-928A8896A23E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8" creationId="{E0A6801D-F8D0-FAF4-058B-2A50AE601960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25" creationId="{7DF6E3FC-D402-572E-F6DB-283D4C5AE60F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27" creationId="{701A9877-700E-0715-9EC3-6E93E94DB7D5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28" creationId="{C5EC4F0C-938F-B267-34CC-A182833F45A2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30" creationId="{6DD3B33C-0090-70F5-AE64-AA28E7E42619}"/>
          </ac:spMkLst>
        </pc:spChg>
        <pc:spChg chg="add">
          <ac:chgData name="Carlos Rueda" userId="db6194f46a8d4985" providerId="Windows Live" clId="Web-{E15E94C0-F984-4410-9A1F-763D7AE54F43}" dt="2023-04-21T20:46:10.011" v="113"/>
          <ac:spMkLst>
            <pc:docMk/>
            <pc:sldMk cId="3981002627" sldId="267"/>
            <ac:spMk id="31" creationId="{4102BBA5-AE33-BE6F-D7EC-686C63A85039}"/>
          </ac:spMkLst>
        </pc:spChg>
        <pc:spChg chg="add mod">
          <ac:chgData name="Carlos Rueda" userId="db6194f46a8d4985" providerId="Windows Live" clId="Web-{E15E94C0-F984-4410-9A1F-763D7AE54F43}" dt="2023-04-21T20:46:25.933" v="114" actId="20577"/>
          <ac:spMkLst>
            <pc:docMk/>
            <pc:sldMk cId="3981002627" sldId="267"/>
            <ac:spMk id="34" creationId="{25A60000-BE93-BB4F-AC13-43F728E44AFC}"/>
          </ac:spMkLst>
        </pc:spChg>
        <pc:spChg chg="mod">
          <ac:chgData name="Carlos Rueda" userId="db6194f46a8d4985" providerId="Windows Live" clId="Web-{E15E94C0-F984-4410-9A1F-763D7AE54F43}" dt="2023-04-21T20:46:06.760" v="111" actId="20577"/>
          <ac:spMkLst>
            <pc:docMk/>
            <pc:sldMk cId="3981002627" sldId="267"/>
            <ac:spMk id="38" creationId="{25A60000-BE93-BB4F-AC13-43F728E44AFC}"/>
          </ac:spMkLst>
        </pc:spChg>
        <pc:spChg chg="add mod">
          <ac:chgData name="Carlos Rueda" userId="db6194f46a8d4985" providerId="Windows Live" clId="Web-{E15E94C0-F984-4410-9A1F-763D7AE54F43}" dt="2023-04-21T20:46:36.496" v="119"/>
          <ac:spMkLst>
            <pc:docMk/>
            <pc:sldMk cId="3981002627" sldId="267"/>
            <ac:spMk id="39" creationId="{78ADAC61-15C1-7D98-8A4B-6C2EE699CF6B}"/>
          </ac:spMkLst>
        </pc:spChg>
        <pc:grpChg chg="del">
          <ac:chgData name="Carlos Rueda" userId="db6194f46a8d4985" providerId="Windows Live" clId="Web-{E15E94C0-F984-4410-9A1F-763D7AE54F43}" dt="2023-04-21T20:46:07.979" v="112"/>
          <ac:grpSpMkLst>
            <pc:docMk/>
            <pc:sldMk cId="3981002627" sldId="267"/>
            <ac:grpSpMk id="3" creationId="{28FDA357-D6A4-A94A-99EA-19ECA9B0A09F}"/>
          </ac:grpSpMkLst>
        </pc:grpChg>
        <pc:grpChg chg="add del">
          <ac:chgData name="Carlos Rueda" userId="db6194f46a8d4985" providerId="Windows Live" clId="Web-{E15E94C0-F984-4410-9A1F-763D7AE54F43}" dt="2023-04-21T20:46:27.745" v="115"/>
          <ac:grpSpMkLst>
            <pc:docMk/>
            <pc:sldMk cId="3981002627" sldId="267"/>
            <ac:grpSpMk id="4" creationId="{28FDA357-D6A4-A94A-99EA-19ECA9B0A09F}"/>
          </ac:grpSpMkLst>
        </pc:grpChg>
        <pc:cxnChg chg="add">
          <ac:chgData name="Carlos Rueda" userId="db6194f46a8d4985" providerId="Windows Live" clId="Web-{E15E94C0-F984-4410-9A1F-763D7AE54F43}" dt="2023-04-21T20:46:10.011" v="113"/>
          <ac:cxnSpMkLst>
            <pc:docMk/>
            <pc:sldMk cId="3981002627" sldId="267"/>
            <ac:cxnSpMk id="6" creationId="{B3D25616-8598-6973-FF26-589117899781}"/>
          </ac:cxnSpMkLst>
        </pc:cxnChg>
        <pc:cxnChg chg="add">
          <ac:chgData name="Carlos Rueda" userId="db6194f46a8d4985" providerId="Windows Live" clId="Web-{E15E94C0-F984-4410-9A1F-763D7AE54F43}" dt="2023-04-21T20:46:10.011" v="113"/>
          <ac:cxnSpMkLst>
            <pc:docMk/>
            <pc:sldMk cId="3981002627" sldId="267"/>
            <ac:cxnSpMk id="9" creationId="{4DDA3D03-2D6C-B9C9-9E00-6CBDDDD953DA}"/>
          </ac:cxnSpMkLst>
        </pc:cxnChg>
        <pc:cxnChg chg="add mod">
          <ac:chgData name="Carlos Rueda" userId="db6194f46a8d4985" providerId="Windows Live" clId="Web-{E15E94C0-F984-4410-9A1F-763D7AE54F43}" dt="2023-04-21T20:46:27.745" v="115"/>
          <ac:cxnSpMkLst>
            <pc:docMk/>
            <pc:sldMk cId="3981002627" sldId="267"/>
            <ac:cxnSpMk id="10" creationId="{5667ADF3-AC1A-E499-F4BD-77FFF1780860}"/>
          </ac:cxnSpMkLst>
        </pc:cxnChg>
        <pc:cxnChg chg="add mod">
          <ac:chgData name="Carlos Rueda" userId="db6194f46a8d4985" providerId="Windows Live" clId="Web-{E15E94C0-F984-4410-9A1F-763D7AE54F43}" dt="2023-04-21T20:46:27.745" v="115"/>
          <ac:cxnSpMkLst>
            <pc:docMk/>
            <pc:sldMk cId="3981002627" sldId="267"/>
            <ac:cxnSpMk id="11" creationId="{CB5AEA07-B6B0-CD74-3716-3D59429BD296}"/>
          </ac:cxnSpMkLst>
        </pc:cxnChg>
        <pc:cxnChg chg="mod">
          <ac:chgData name="Carlos Rueda" userId="db6194f46a8d4985" providerId="Windows Live" clId="Web-{E15E94C0-F984-4410-9A1F-763D7AE54F43}" dt="2023-04-21T20:46:07.979" v="112"/>
          <ac:cxnSpMkLst>
            <pc:docMk/>
            <pc:sldMk cId="3981002627" sldId="267"/>
            <ac:cxnSpMk id="17" creationId="{5667ADF3-AC1A-E499-F4BD-77FFF1780860}"/>
          </ac:cxnSpMkLst>
        </pc:cxnChg>
        <pc:cxnChg chg="mod">
          <ac:chgData name="Carlos Rueda" userId="db6194f46a8d4985" providerId="Windows Live" clId="Web-{E15E94C0-F984-4410-9A1F-763D7AE54F43}" dt="2023-04-21T20:46:07.979" v="112"/>
          <ac:cxnSpMkLst>
            <pc:docMk/>
            <pc:sldMk cId="3981002627" sldId="267"/>
            <ac:cxnSpMk id="18" creationId="{CB5AEA07-B6B0-CD74-3716-3D59429BD296}"/>
          </ac:cxnSpMkLst>
        </pc:cxnChg>
        <pc:cxnChg chg="mod">
          <ac:chgData name="Carlos Rueda" userId="db6194f46a8d4985" providerId="Windows Live" clId="Web-{E15E94C0-F984-4410-9A1F-763D7AE54F43}" dt="2023-04-21T20:46:07.979" v="112"/>
          <ac:cxnSpMkLst>
            <pc:docMk/>
            <pc:sldMk cId="3981002627" sldId="267"/>
            <ac:cxnSpMk id="23" creationId="{D7917F8E-A15F-A4C6-D2E6-6FBB6F9D2F10}"/>
          </ac:cxnSpMkLst>
        </pc:cxnChg>
        <pc:cxnChg chg="add">
          <ac:chgData name="Carlos Rueda" userId="db6194f46a8d4985" providerId="Windows Live" clId="Web-{E15E94C0-F984-4410-9A1F-763D7AE54F43}" dt="2023-04-21T20:46:10.011" v="113"/>
          <ac:cxnSpMkLst>
            <pc:docMk/>
            <pc:sldMk cId="3981002627" sldId="267"/>
            <ac:cxnSpMk id="26" creationId="{D8FFE0CB-7651-1DA8-B786-D8440437CB0A}"/>
          </ac:cxnSpMkLst>
        </pc:cxnChg>
        <pc:cxnChg chg="add mod">
          <ac:chgData name="Carlos Rueda" userId="db6194f46a8d4985" providerId="Windows Live" clId="Web-{E15E94C0-F984-4410-9A1F-763D7AE54F43}" dt="2023-04-21T20:46:27.745" v="115"/>
          <ac:cxnSpMkLst>
            <pc:docMk/>
            <pc:sldMk cId="3981002627" sldId="267"/>
            <ac:cxnSpMk id="29" creationId="{D7917F8E-A15F-A4C6-D2E6-6FBB6F9D2F10}"/>
          </ac:cxnSpMkLst>
        </pc:cxnChg>
        <pc:cxnChg chg="add mod">
          <ac:chgData name="Carlos Rueda" userId="db6194f46a8d4985" providerId="Windows Live" clId="Web-{E15E94C0-F984-4410-9A1F-763D7AE54F43}" dt="2023-04-21T20:46:27.745" v="115"/>
          <ac:cxnSpMkLst>
            <pc:docMk/>
            <pc:sldMk cId="3981002627" sldId="267"/>
            <ac:cxnSpMk id="32" creationId="{4D048E04-FF09-FB85-1C78-E302DD5E5FE4}"/>
          </ac:cxnSpMkLst>
        </pc:cxnChg>
        <pc:cxnChg chg="add mod">
          <ac:chgData name="Carlos Rueda" userId="db6194f46a8d4985" providerId="Windows Live" clId="Web-{E15E94C0-F984-4410-9A1F-763D7AE54F43}" dt="2023-04-21T20:46:27.745" v="115"/>
          <ac:cxnSpMkLst>
            <pc:docMk/>
            <pc:sldMk cId="3981002627" sldId="267"/>
            <ac:cxnSpMk id="33" creationId="{6D89791D-D044-AA00-760C-CAA1B71B9C7B}"/>
          </ac:cxnSpMkLst>
        </pc:cxnChg>
        <pc:cxnChg chg="mod">
          <ac:chgData name="Carlos Rueda" userId="db6194f46a8d4985" providerId="Windows Live" clId="Web-{E15E94C0-F984-4410-9A1F-763D7AE54F43}" dt="2023-04-21T20:46:07.979" v="112"/>
          <ac:cxnSpMkLst>
            <pc:docMk/>
            <pc:sldMk cId="3981002627" sldId="267"/>
            <ac:cxnSpMk id="36" creationId="{4D048E04-FF09-FB85-1C78-E302DD5E5FE4}"/>
          </ac:cxnSpMkLst>
        </pc:cxnChg>
        <pc:cxnChg chg="mod">
          <ac:chgData name="Carlos Rueda" userId="db6194f46a8d4985" providerId="Windows Live" clId="Web-{E15E94C0-F984-4410-9A1F-763D7AE54F43}" dt="2023-04-21T20:46:07.979" v="112"/>
          <ac:cxnSpMkLst>
            <pc:docMk/>
            <pc:sldMk cId="3981002627" sldId="267"/>
            <ac:cxnSpMk id="37" creationId="{6D89791D-D044-AA00-760C-CAA1B71B9C7B}"/>
          </ac:cxnSpMkLst>
        </pc:cxnChg>
      </pc:sldChg>
      <pc:sldChg chg="addSp delSp modSp add mod replId setBg">
        <pc:chgData name="Carlos Rueda" userId="db6194f46a8d4985" providerId="Windows Live" clId="Web-{E15E94C0-F984-4410-9A1F-763D7AE54F43}" dt="2023-04-21T20:48:38.124" v="125" actId="1076"/>
        <pc:sldMkLst>
          <pc:docMk/>
          <pc:sldMk cId="3829955533" sldId="268"/>
        </pc:sldMkLst>
        <pc:spChg chg="mod">
          <ac:chgData name="Carlos Rueda" userId="db6194f46a8d4985" providerId="Windows Live" clId="Web-{E15E94C0-F984-4410-9A1F-763D7AE54F43}" dt="2023-04-21T20:48:22.983" v="123"/>
          <ac:spMkLst>
            <pc:docMk/>
            <pc:sldMk cId="3829955533" sldId="268"/>
            <ac:spMk id="2" creationId="{A53F7554-5785-1597-5548-6656FA3364AC}"/>
          </ac:spMkLst>
        </pc:spChg>
        <pc:spChg chg="add">
          <ac:chgData name="Carlos Rueda" userId="db6194f46a8d4985" providerId="Windows Live" clId="Web-{E15E94C0-F984-4410-9A1F-763D7AE54F43}" dt="2023-04-21T20:48:22.983" v="123"/>
          <ac:spMkLst>
            <pc:docMk/>
            <pc:sldMk cId="3829955533" sldId="268"/>
            <ac:spMk id="8" creationId="{D4771268-CB57-404A-9271-370EB28F6090}"/>
          </ac:spMkLst>
        </pc:spChg>
        <pc:spChg chg="del">
          <ac:chgData name="Carlos Rueda" userId="db6194f46a8d4985" providerId="Windows Live" clId="Web-{E15E94C0-F984-4410-9A1F-763D7AE54F43}" dt="2023-04-21T20:48:13.827" v="121"/>
          <ac:spMkLst>
            <pc:docMk/>
            <pc:sldMk cId="3829955533" sldId="268"/>
            <ac:spMk id="39" creationId="{78ADAC61-15C1-7D98-8A4B-6C2EE699CF6B}"/>
          </ac:spMkLst>
        </pc:spChg>
        <pc:picChg chg="add mod">
          <ac:chgData name="Carlos Rueda" userId="db6194f46a8d4985" providerId="Windows Live" clId="Web-{E15E94C0-F984-4410-9A1F-763D7AE54F43}" dt="2023-04-21T20:48:38.124" v="125" actId="1076"/>
          <ac:picMkLst>
            <pc:docMk/>
            <pc:sldMk cId="3829955533" sldId="268"/>
            <ac:picMk id="3" creationId="{682652C8-E600-B38B-C3FF-C86696237EEC}"/>
          </ac:picMkLst>
        </pc:picChg>
      </pc:sldChg>
      <pc:sldChg chg="addSp delSp modSp add replId">
        <pc:chgData name="Carlos Rueda" userId="db6194f46a8d4985" providerId="Windows Live" clId="Web-{E15E94C0-F984-4410-9A1F-763D7AE54F43}" dt="2023-04-21T20:56:37.576" v="246" actId="20577"/>
        <pc:sldMkLst>
          <pc:docMk/>
          <pc:sldMk cId="3910985000" sldId="269"/>
        </pc:sldMkLst>
        <pc:spChg chg="mod">
          <ac:chgData name="Carlos Rueda" userId="db6194f46a8d4985" providerId="Windows Live" clId="Web-{E15E94C0-F984-4410-9A1F-763D7AE54F43}" dt="2023-04-21T20:56:37.576" v="246" actId="20577"/>
          <ac:spMkLst>
            <pc:docMk/>
            <pc:sldMk cId="3910985000" sldId="269"/>
            <ac:spMk id="2" creationId="{A53F7554-5785-1597-5548-6656FA3364AC}"/>
          </ac:spMkLst>
        </pc:spChg>
        <pc:spChg chg="add mod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4" creationId="{3CF9482D-BAB0-DF47-EB49-1C5BEB7C102E}"/>
          </ac:spMkLst>
        </pc:spChg>
        <pc:spChg chg="add del">
          <ac:chgData name="Carlos Rueda" userId="db6194f46a8d4985" providerId="Windows Live" clId="Web-{E15E94C0-F984-4410-9A1F-763D7AE54F43}" dt="2023-04-21T20:49:27.657" v="140"/>
          <ac:spMkLst>
            <pc:docMk/>
            <pc:sldMk cId="3910985000" sldId="269"/>
            <ac:spMk id="8" creationId="{D4771268-CB57-404A-9271-370EB28F6090}"/>
          </ac:spMkLst>
        </pc:spChg>
        <pc:spChg chg="add del">
          <ac:chgData name="Carlos Rueda" userId="db6194f46a8d4985" providerId="Windows Live" clId="Web-{E15E94C0-F984-4410-9A1F-763D7AE54F43}" dt="2023-04-21T20:49:27.641" v="139"/>
          <ac:spMkLst>
            <pc:docMk/>
            <pc:sldMk cId="3910985000" sldId="269"/>
            <ac:spMk id="13" creationId="{2B97F24A-32CE-4C1C-A50D-3016B394DCFB}"/>
          </ac:spMkLst>
        </pc:spChg>
        <pc:spChg chg="add del">
          <ac:chgData name="Carlos Rueda" userId="db6194f46a8d4985" providerId="Windows Live" clId="Web-{E15E94C0-F984-4410-9A1F-763D7AE54F43}" dt="2023-04-21T20:49:27.641" v="139"/>
          <ac:spMkLst>
            <pc:docMk/>
            <pc:sldMk cId="3910985000" sldId="269"/>
            <ac:spMk id="15" creationId="{CD8B4F24-440B-49E9-B85D-733523DC064B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17" creationId="{131BAD53-4E89-4F62-BBB7-26359763ED39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18" creationId="{62756DA2-40EB-4C6F-B962-5822FFB54FB6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23" creationId="{DBC6133C-0615-4CE4-9132-37E609A9BDFA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25" creationId="{169CC832-2974-4E8D-90ED-3E2941BA7336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27" creationId="{55222F96-971A-4F90-B841-6BAB416C7AC1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29" creationId="{08980754-6F4B-43C9-B9BE-127B6BED6586}"/>
          </ac:spMkLst>
        </pc:spChg>
        <pc:spChg chg="add del">
          <ac:chgData name="Carlos Rueda" userId="db6194f46a8d4985" providerId="Windows Live" clId="Web-{E15E94C0-F984-4410-9A1F-763D7AE54F43}" dt="2023-04-21T20:50:16.643" v="151"/>
          <ac:spMkLst>
            <pc:docMk/>
            <pc:sldMk cId="3910985000" sldId="269"/>
            <ac:spMk id="31" creationId="{2C1BBA94-3F40-40AA-8BB9-E69E25E537C1}"/>
          </ac:spMkLst>
        </pc:spChg>
        <pc:picChg chg="del">
          <ac:chgData name="Carlos Rueda" userId="db6194f46a8d4985" providerId="Windows Live" clId="Web-{E15E94C0-F984-4410-9A1F-763D7AE54F43}" dt="2023-04-21T20:49:04.359" v="136"/>
          <ac:picMkLst>
            <pc:docMk/>
            <pc:sldMk cId="3910985000" sldId="269"/>
            <ac:picMk id="3" creationId="{682652C8-E600-B38B-C3FF-C86696237EEC}"/>
          </ac:picMkLst>
        </pc:picChg>
        <pc:picChg chg="add mod">
          <ac:chgData name="Carlos Rueda" userId="db6194f46a8d4985" providerId="Windows Live" clId="Web-{E15E94C0-F984-4410-9A1F-763D7AE54F43}" dt="2023-04-21T20:50:16.643" v="151"/>
          <ac:picMkLst>
            <pc:docMk/>
            <pc:sldMk cId="3910985000" sldId="269"/>
            <ac:picMk id="5" creationId="{B261B467-1892-5E28-AD71-7482006DA59A}"/>
          </ac:picMkLst>
        </pc:picChg>
      </pc:sldChg>
      <pc:sldChg chg="addSp delSp modSp add replId">
        <pc:chgData name="Carlos Rueda" userId="db6194f46a8d4985" providerId="Windows Live" clId="Web-{E15E94C0-F984-4410-9A1F-763D7AE54F43}" dt="2023-04-21T20:57:43.421" v="280" actId="14100"/>
        <pc:sldMkLst>
          <pc:docMk/>
          <pc:sldMk cId="1529358097" sldId="270"/>
        </pc:sldMkLst>
        <pc:spChg chg="mod">
          <ac:chgData name="Carlos Rueda" userId="db6194f46a8d4985" providerId="Windows Live" clId="Web-{E15E94C0-F984-4410-9A1F-763D7AE54F43}" dt="2023-04-21T20:56:33.060" v="245" actId="20577"/>
          <ac:spMkLst>
            <pc:docMk/>
            <pc:sldMk cId="1529358097" sldId="270"/>
            <ac:spMk id="2" creationId="{A53F7554-5785-1597-5548-6656FA3364AC}"/>
          </ac:spMkLst>
        </pc:spChg>
        <pc:spChg chg="add del">
          <ac:chgData name="Carlos Rueda" userId="db6194f46a8d4985" providerId="Windows Live" clId="Web-{E15E94C0-F984-4410-9A1F-763D7AE54F43}" dt="2023-04-21T20:51:05.285" v="163"/>
          <ac:spMkLst>
            <pc:docMk/>
            <pc:sldMk cId="1529358097" sldId="270"/>
            <ac:spMk id="3" creationId="{676F77C9-7C84-015F-DB71-FCE241A0E446}"/>
          </ac:spMkLst>
        </pc:spChg>
        <pc:spChg chg="mod">
          <ac:chgData name="Carlos Rueda" userId="db6194f46a8d4985" providerId="Windows Live" clId="Web-{E15E94C0-F984-4410-9A1F-763D7AE54F43}" dt="2023-04-21T20:57:43.421" v="280" actId="14100"/>
          <ac:spMkLst>
            <pc:docMk/>
            <pc:sldMk cId="1529358097" sldId="270"/>
            <ac:spMk id="4" creationId="{3CF9482D-BAB0-DF47-EB49-1C5BEB7C102E}"/>
          </ac:spMkLst>
        </pc:spChg>
        <pc:spChg chg="add del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17" creationId="{131BAD53-4E89-4F62-BBB7-26359763ED39}"/>
          </ac:spMkLst>
        </pc:spChg>
        <pc:spChg chg="add del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18" creationId="{62756DA2-40EB-4C6F-B962-5822FFB54FB6}"/>
          </ac:spMkLst>
        </pc:spChg>
        <pc:spChg chg="add del">
          <ac:chgData name="Carlos Rueda" userId="db6194f46a8d4985" providerId="Windows Live" clId="Web-{E15E94C0-F984-4410-9A1F-763D7AE54F43}" dt="2023-04-21T20:53:41.086" v="203"/>
          <ac:spMkLst>
            <pc:docMk/>
            <pc:sldMk cId="1529358097" sldId="270"/>
            <ac:spMk id="23" creationId="{131BAD53-4E89-4F62-BBB7-26359763ED39}"/>
          </ac:spMkLst>
        </pc:spChg>
        <pc:spChg chg="add del">
          <ac:chgData name="Carlos Rueda" userId="db6194f46a8d4985" providerId="Windows Live" clId="Web-{E15E94C0-F984-4410-9A1F-763D7AE54F43}" dt="2023-04-21T20:53:41.086" v="203"/>
          <ac:spMkLst>
            <pc:docMk/>
            <pc:sldMk cId="1529358097" sldId="270"/>
            <ac:spMk id="25" creationId="{62756DA2-40EB-4C6F-B962-5822FFB54FB6}"/>
          </ac:spMkLst>
        </pc:spChg>
        <pc:spChg chg="add del">
          <ac:chgData name="Carlos Rueda" userId="db6194f46a8d4985" providerId="Windows Live" clId="Web-{E15E94C0-F984-4410-9A1F-763D7AE54F43}" dt="2023-04-21T20:53:49.477" v="205"/>
          <ac:spMkLst>
            <pc:docMk/>
            <pc:sldMk cId="1529358097" sldId="270"/>
            <ac:spMk id="27" creationId="{743AA782-23D1-4521-8CAD-47662984AA08}"/>
          </ac:spMkLst>
        </pc:spChg>
        <pc:spChg chg="add del">
          <ac:chgData name="Carlos Rueda" userId="db6194f46a8d4985" providerId="Windows Live" clId="Web-{E15E94C0-F984-4410-9A1F-763D7AE54F43}" dt="2023-04-21T20:53:49.477" v="205"/>
          <ac:spMkLst>
            <pc:docMk/>
            <pc:sldMk cId="1529358097" sldId="270"/>
            <ac:spMk id="28" creationId="{650D18FE-0824-4A46-B22C-A86B52E5780A}"/>
          </ac:spMkLst>
        </pc:spChg>
        <pc:spChg chg="add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29" creationId="{2A865FE3-5FC9-4049-87CF-30019C46C0F5}"/>
          </ac:spMkLst>
        </pc:spChg>
        <pc:spChg chg="add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30" creationId="{2C9A9DA9-7DC8-488B-A882-123947B0F3D9}"/>
          </ac:spMkLst>
        </pc:spChg>
        <pc:spChg chg="add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31" creationId="{57F6BDD4-E066-4008-8011-6CC31AEB4556}"/>
          </ac:spMkLst>
        </pc:spChg>
        <pc:spChg chg="add">
          <ac:chgData name="Carlos Rueda" userId="db6194f46a8d4985" providerId="Windows Live" clId="Web-{E15E94C0-F984-4410-9A1F-763D7AE54F43}" dt="2023-04-21T20:53:49.493" v="206"/>
          <ac:spMkLst>
            <pc:docMk/>
            <pc:sldMk cId="1529358097" sldId="270"/>
            <ac:spMk id="32" creationId="{2711A8FB-68FC-45FC-B01E-38F809E2D439}"/>
          </ac:spMkLst>
        </pc:spChg>
        <pc:picChg chg="del">
          <ac:chgData name="Carlos Rueda" userId="db6194f46a8d4985" providerId="Windows Live" clId="Web-{E15E94C0-F984-4410-9A1F-763D7AE54F43}" dt="2023-04-21T20:52:25.694" v="189"/>
          <ac:picMkLst>
            <pc:docMk/>
            <pc:sldMk cId="1529358097" sldId="270"/>
            <ac:picMk id="5" creationId="{B261B467-1892-5E28-AD71-7482006DA59A}"/>
          </ac:picMkLst>
        </pc:picChg>
        <pc:picChg chg="add mod modCrop">
          <ac:chgData name="Carlos Rueda" userId="db6194f46a8d4985" providerId="Windows Live" clId="Web-{E15E94C0-F984-4410-9A1F-763D7AE54F43}" dt="2023-04-21T20:53:49.493" v="206"/>
          <ac:picMkLst>
            <pc:docMk/>
            <pc:sldMk cId="1529358097" sldId="270"/>
            <ac:picMk id="6" creationId="{9871CAEF-3A42-0FDB-9B90-4C5DEB13037E}"/>
          </ac:picMkLst>
        </pc:picChg>
      </pc:sldChg>
      <pc:sldChg chg="addSp delSp modSp add replId">
        <pc:chgData name="Carlos Rueda" userId="db6194f46a8d4985" providerId="Windows Live" clId="Web-{E15E94C0-F984-4410-9A1F-763D7AE54F43}" dt="2023-04-21T21:38:28.166" v="296"/>
        <pc:sldMkLst>
          <pc:docMk/>
          <pc:sldMk cId="231856042" sldId="271"/>
        </pc:sldMkLst>
        <pc:spChg chg="mod">
          <ac:chgData name="Carlos Rueda" userId="db6194f46a8d4985" providerId="Windows Live" clId="Web-{E15E94C0-F984-4410-9A1F-763D7AE54F43}" dt="2023-04-21T20:56:28.826" v="244"/>
          <ac:spMkLst>
            <pc:docMk/>
            <pc:sldMk cId="231856042" sldId="271"/>
            <ac:spMk id="2" creationId="{A53F7554-5785-1597-5548-6656FA3364AC}"/>
          </ac:spMkLst>
        </pc:spChg>
        <pc:spChg chg="add mod">
          <ac:chgData name="Carlos Rueda" userId="db6194f46a8d4985" providerId="Windows Live" clId="Web-{E15E94C0-F984-4410-9A1F-763D7AE54F43}" dt="2023-04-21T21:38:28.150" v="294"/>
          <ac:spMkLst>
            <pc:docMk/>
            <pc:sldMk cId="231856042" sldId="271"/>
            <ac:spMk id="3" creationId="{896C487A-B85D-CF52-45DE-0E6927E289D5}"/>
          </ac:spMkLst>
        </pc:spChg>
        <pc:spChg chg="mod">
          <ac:chgData name="Carlos Rueda" userId="db6194f46a8d4985" providerId="Windows Live" clId="Web-{E15E94C0-F984-4410-9A1F-763D7AE54F43}" dt="2023-04-21T20:55:02.292" v="222" actId="20577"/>
          <ac:spMkLst>
            <pc:docMk/>
            <pc:sldMk cId="231856042" sldId="271"/>
            <ac:spMk id="4" creationId="{3CF9482D-BAB0-DF47-EB49-1C5BEB7C102E}"/>
          </ac:spMkLst>
        </pc:spChg>
        <pc:spChg chg="add mod">
          <ac:chgData name="Carlos Rueda" userId="db6194f46a8d4985" providerId="Windows Live" clId="Web-{E15E94C0-F984-4410-9A1F-763D7AE54F43}" dt="2023-04-21T21:38:28.166" v="295"/>
          <ac:spMkLst>
            <pc:docMk/>
            <pc:sldMk cId="231856042" sldId="271"/>
            <ac:spMk id="5" creationId="{5406C5A8-1E69-15A9-C7B2-A44D4A455541}"/>
          </ac:spMkLst>
        </pc:spChg>
        <pc:spChg chg="add mod">
          <ac:chgData name="Carlos Rueda" userId="db6194f46a8d4985" providerId="Windows Live" clId="Web-{E15E94C0-F984-4410-9A1F-763D7AE54F43}" dt="2023-04-21T21:38:28.166" v="296"/>
          <ac:spMkLst>
            <pc:docMk/>
            <pc:sldMk cId="231856042" sldId="271"/>
            <ac:spMk id="7" creationId="{375EADB1-F06B-5BCD-6099-6459841A3607}"/>
          </ac:spMkLst>
        </pc:spChg>
        <pc:picChg chg="del">
          <ac:chgData name="Carlos Rueda" userId="db6194f46a8d4985" providerId="Windows Live" clId="Web-{E15E94C0-F984-4410-9A1F-763D7AE54F43}" dt="2023-04-21T20:54:52.838" v="216"/>
          <ac:picMkLst>
            <pc:docMk/>
            <pc:sldMk cId="231856042" sldId="271"/>
            <ac:picMk id="6" creationId="{9871CAEF-3A42-0FDB-9B90-4C5DEB13037E}"/>
          </ac:picMkLst>
        </pc:picChg>
      </pc:sldChg>
      <pc:sldChg chg="addSp delSp modSp add replId">
        <pc:chgData name="Carlos Rueda" userId="db6194f46a8d4985" providerId="Windows Live" clId="Web-{E15E94C0-F984-4410-9A1F-763D7AE54F43}" dt="2023-04-21T21:38:16.837" v="290"/>
        <pc:sldMkLst>
          <pc:docMk/>
          <pc:sldMk cId="1623487260" sldId="272"/>
        </pc:sldMkLst>
        <pc:spChg chg="mod">
          <ac:chgData name="Carlos Rueda" userId="db6194f46a8d4985" providerId="Windows Live" clId="Web-{E15E94C0-F984-4410-9A1F-763D7AE54F43}" dt="2023-04-21T20:56:21.185" v="243"/>
          <ac:spMkLst>
            <pc:docMk/>
            <pc:sldMk cId="1623487260" sldId="272"/>
            <ac:spMk id="2" creationId="{A53F7554-5785-1597-5548-6656FA3364AC}"/>
          </ac:spMkLst>
        </pc:spChg>
        <pc:spChg chg="del">
          <ac:chgData name="Carlos Rueda" userId="db6194f46a8d4985" providerId="Windows Live" clId="Web-{E15E94C0-F984-4410-9A1F-763D7AE54F43}" dt="2023-04-21T20:55:46.715" v="226"/>
          <ac:spMkLst>
            <pc:docMk/>
            <pc:sldMk cId="1623487260" sldId="272"/>
            <ac:spMk id="3" creationId="{896C487A-B85D-CF52-45DE-0E6927E289D5}"/>
          </ac:spMkLst>
        </pc:spChg>
        <pc:spChg chg="del">
          <ac:chgData name="Carlos Rueda" userId="db6194f46a8d4985" providerId="Windows Live" clId="Web-{E15E94C0-F984-4410-9A1F-763D7AE54F43}" dt="2023-04-21T20:55:46.715" v="225"/>
          <ac:spMkLst>
            <pc:docMk/>
            <pc:sldMk cId="1623487260" sldId="272"/>
            <ac:spMk id="5" creationId="{5406C5A8-1E69-15A9-C7B2-A44D4A455541}"/>
          </ac:spMkLst>
        </pc:spChg>
        <pc:spChg chg="add mod">
          <ac:chgData name="Carlos Rueda" userId="db6194f46a8d4985" providerId="Windows Live" clId="Web-{E15E94C0-F984-4410-9A1F-763D7AE54F43}" dt="2023-04-21T20:56:02.684" v="240" actId="1076"/>
          <ac:spMkLst>
            <pc:docMk/>
            <pc:sldMk cId="1623487260" sldId="272"/>
            <ac:spMk id="6" creationId="{9D32F616-B16F-C933-6384-984DED935615}"/>
          </ac:spMkLst>
        </pc:spChg>
        <pc:spChg chg="del">
          <ac:chgData name="Carlos Rueda" userId="db6194f46a8d4985" providerId="Windows Live" clId="Web-{E15E94C0-F984-4410-9A1F-763D7AE54F43}" dt="2023-04-21T20:55:46.715" v="224"/>
          <ac:spMkLst>
            <pc:docMk/>
            <pc:sldMk cId="1623487260" sldId="272"/>
            <ac:spMk id="7" creationId="{375EADB1-F06B-5BCD-6099-6459841A3607}"/>
          </ac:spMkLst>
        </pc:spChg>
        <pc:spChg chg="add mod">
          <ac:chgData name="Carlos Rueda" userId="db6194f46a8d4985" providerId="Windows Live" clId="Web-{E15E94C0-F984-4410-9A1F-763D7AE54F43}" dt="2023-04-21T20:56:02.701" v="241" actId="1076"/>
          <ac:spMkLst>
            <pc:docMk/>
            <pc:sldMk cId="1623487260" sldId="272"/>
            <ac:spMk id="8" creationId="{148A77CF-850F-8DE0-DFBF-13E61891276F}"/>
          </ac:spMkLst>
        </pc:spChg>
        <pc:spChg chg="add mod">
          <ac:chgData name="Carlos Rueda" userId="db6194f46a8d4985" providerId="Windows Live" clId="Web-{E15E94C0-F984-4410-9A1F-763D7AE54F43}" dt="2023-04-21T20:56:02.715" v="242" actId="1076"/>
          <ac:spMkLst>
            <pc:docMk/>
            <pc:sldMk cId="1623487260" sldId="272"/>
            <ac:spMk id="9" creationId="{9136E896-509D-672E-BE47-08F122966160}"/>
          </ac:spMkLst>
        </pc:spChg>
        <pc:spChg chg="add mod">
          <ac:chgData name="Carlos Rueda" userId="db6194f46a8d4985" providerId="Windows Live" clId="Web-{E15E94C0-F984-4410-9A1F-763D7AE54F43}" dt="2023-04-21T21:38:16.837" v="290"/>
          <ac:spMkLst>
            <pc:docMk/>
            <pc:sldMk cId="1623487260" sldId="272"/>
            <ac:spMk id="11" creationId="{0C7ECE8B-A5E3-F29B-F642-D6862F8A0457}"/>
          </ac:spMkLst>
        </pc:spChg>
      </pc:sldChg>
      <pc:sldChg chg="add replId">
        <pc:chgData name="Carlos Rueda" userId="db6194f46a8d4985" providerId="Windows Live" clId="Web-{E15E94C0-F984-4410-9A1F-763D7AE54F43}" dt="2023-04-21T21:38:39.479" v="297"/>
        <pc:sldMkLst>
          <pc:docMk/>
          <pc:sldMk cId="3334552576" sldId="273"/>
        </pc:sldMkLst>
      </pc:sldChg>
      <pc:sldChg chg="addSp delSp modSp add replId">
        <pc:chgData name="Carlos Rueda" userId="db6194f46a8d4985" providerId="Windows Live" clId="Web-{E15E94C0-F984-4410-9A1F-763D7AE54F43}" dt="2023-04-21T21:40:33.278" v="326"/>
        <pc:sldMkLst>
          <pc:docMk/>
          <pc:sldMk cId="1106236467" sldId="274"/>
        </pc:sldMkLst>
        <pc:spChg chg="mo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2" creationId="{A53F7554-5785-1597-5548-6656FA3364AC}"/>
          </ac:spMkLst>
        </pc:spChg>
        <pc:spChg chg="add mod">
          <ac:chgData name="Carlos Rueda" userId="db6194f46a8d4985" providerId="Windows Live" clId="Web-{E15E94C0-F984-4410-9A1F-763D7AE54F43}" dt="2023-04-21T21:40:33.278" v="326"/>
          <ac:spMkLst>
            <pc:docMk/>
            <pc:sldMk cId="1106236467" sldId="274"/>
            <ac:spMk id="3" creationId="{A8D6DB04-411D-36B1-0E0C-6F9E805FCADC}"/>
          </ac:spMkLst>
        </pc:spChg>
        <pc:spChg chg="or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" creationId="{3CF9482D-BAB0-DF47-EB49-1C5BEB7C102E}"/>
          </ac:spMkLst>
        </pc:spChg>
        <pc:spChg chg="del">
          <ac:chgData name="Carlos Rueda" userId="db6194f46a8d4985" providerId="Windows Live" clId="Web-{E15E94C0-F984-4410-9A1F-763D7AE54F43}" dt="2023-04-21T21:39:20.792" v="301"/>
          <ac:spMkLst>
            <pc:docMk/>
            <pc:sldMk cId="1106236467" sldId="274"/>
            <ac:spMk id="6" creationId="{9D32F616-B16F-C933-6384-984DED935615}"/>
          </ac:spMkLst>
        </pc:spChg>
        <pc:spChg chg="del">
          <ac:chgData name="Carlos Rueda" userId="db6194f46a8d4985" providerId="Windows Live" clId="Web-{E15E94C0-F984-4410-9A1F-763D7AE54F43}" dt="2023-04-21T21:39:20.792" v="300"/>
          <ac:spMkLst>
            <pc:docMk/>
            <pc:sldMk cId="1106236467" sldId="274"/>
            <ac:spMk id="8" creationId="{148A77CF-850F-8DE0-DFBF-13E61891276F}"/>
          </ac:spMkLst>
        </pc:spChg>
        <pc:spChg chg="del">
          <ac:chgData name="Carlos Rueda" userId="db6194f46a8d4985" providerId="Windows Live" clId="Web-{E15E94C0-F984-4410-9A1F-763D7AE54F43}" dt="2023-04-21T21:39:20.792" v="299"/>
          <ac:spMkLst>
            <pc:docMk/>
            <pc:sldMk cId="1106236467" sldId="274"/>
            <ac:spMk id="9" creationId="{9136E896-509D-672E-BE47-08F122966160}"/>
          </ac:spMkLst>
        </pc:spChg>
        <pc:spChg chg="del">
          <ac:chgData name="Carlos Rueda" userId="db6194f46a8d4985" providerId="Windows Live" clId="Web-{E15E94C0-F984-4410-9A1F-763D7AE54F43}" dt="2023-04-21T21:39:28.667" v="302"/>
          <ac:spMkLst>
            <pc:docMk/>
            <pc:sldMk cId="1106236467" sldId="274"/>
            <ac:spMk id="11" creationId="{0C7ECE8B-A5E3-F29B-F642-D6862F8A0457}"/>
          </ac:spMkLst>
        </pc:spChg>
        <pc:spChg chg="add del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29" creationId="{2A865FE3-5FC9-4049-87CF-30019C46C0F5}"/>
          </ac:spMkLst>
        </pc:spChg>
        <pc:spChg chg="add del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30" creationId="{2C9A9DA9-7DC8-488B-A882-123947B0F3D9}"/>
          </ac:spMkLst>
        </pc:spChg>
        <pc:spChg chg="add del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31" creationId="{57F6BDD4-E066-4008-8011-6CC31AEB4556}"/>
          </ac:spMkLst>
        </pc:spChg>
        <pc:spChg chg="add del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32" creationId="{2711A8FB-68FC-45FC-B01E-38F809E2D439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34" creationId="{09588DA8-065E-4F6F-8EFD-43104AB2E0CF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35" creationId="{C4285719-470E-454C-AF62-8323075F1F5B}"/>
          </ac:spMkLst>
        </pc:spChg>
        <pc:spChg chg="add del">
          <ac:chgData name="Carlos Rueda" userId="db6194f46a8d4985" providerId="Windows Live" clId="Web-{E15E94C0-F984-4410-9A1F-763D7AE54F43}" dt="2023-04-21T21:40:19.871" v="322"/>
          <ac:spMkLst>
            <pc:docMk/>
            <pc:sldMk cId="1106236467" sldId="274"/>
            <ac:spMk id="37" creationId="{777A147A-9ED8-46B4-8660-1B3C2AA880B5}"/>
          </ac:spMkLst>
        </pc:spChg>
        <pc:spChg chg="add del">
          <ac:chgData name="Carlos Rueda" userId="db6194f46a8d4985" providerId="Windows Live" clId="Web-{E15E94C0-F984-4410-9A1F-763D7AE54F43}" dt="2023-04-21T21:40:19.871" v="322"/>
          <ac:spMkLst>
            <pc:docMk/>
            <pc:sldMk cId="1106236467" sldId="274"/>
            <ac:spMk id="39" creationId="{5D6C15A0-C087-4593-8414-2B4EC1CDC3DE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1" creationId="{CD9FE4EF-C4D8-49A0-B2FF-81D8DB7D8A24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3" creationId="{4300840D-0A0B-4512-BACA-B439D5B9C57C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5" creationId="{D2B78728-A580-49A7-84F9-6EF6F583ADE0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7" creationId="{38FAA1A1-D861-433F-88FA-1E9D6FD31D11}"/>
          </ac:spMkLst>
        </pc:spChg>
        <pc:spChg chg="add">
          <ac:chgData name="Carlos Rueda" userId="db6194f46a8d4985" providerId="Windows Live" clId="Web-{E15E94C0-F984-4410-9A1F-763D7AE54F43}" dt="2023-04-21T21:40:23.825" v="323"/>
          <ac:spMkLst>
            <pc:docMk/>
            <pc:sldMk cId="1106236467" sldId="274"/>
            <ac:spMk id="49" creationId="{8D71EDA1-87BF-4D5D-AB79-F346FD19278A}"/>
          </ac:spMkLst>
        </pc:spChg>
      </pc:sldChg>
      <pc:sldChg chg="addSp delSp modSp add replId">
        <pc:chgData name="Carlos Rueda" userId="db6194f46a8d4985" providerId="Windows Live" clId="Web-{E15E94C0-F984-4410-9A1F-763D7AE54F43}" dt="2023-04-21T21:43:35.329" v="388" actId="1076"/>
        <pc:sldMkLst>
          <pc:docMk/>
          <pc:sldMk cId="4151308698" sldId="275"/>
        </pc:sldMkLst>
        <pc:spChg chg="del">
          <ac:chgData name="Carlos Rueda" userId="db6194f46a8d4985" providerId="Windows Live" clId="Web-{E15E94C0-F984-4410-9A1F-763D7AE54F43}" dt="2023-04-21T21:40:59.419" v="328"/>
          <ac:spMkLst>
            <pc:docMk/>
            <pc:sldMk cId="4151308698" sldId="275"/>
            <ac:spMk id="3" creationId="{A8D6DB04-411D-36B1-0E0C-6F9E805FCADC}"/>
          </ac:spMkLst>
        </pc:spChg>
        <pc:spChg chg="add del mod">
          <ac:chgData name="Carlos Rueda" userId="db6194f46a8d4985" providerId="Windows Live" clId="Web-{E15E94C0-F984-4410-9A1F-763D7AE54F43}" dt="2023-04-21T21:41:43.530" v="335"/>
          <ac:spMkLst>
            <pc:docMk/>
            <pc:sldMk cId="4151308698" sldId="275"/>
            <ac:spMk id="7" creationId="{97727608-B420-509C-FF24-D8A64568DBF5}"/>
          </ac:spMkLst>
        </pc:spChg>
        <pc:spChg chg="add mod">
          <ac:chgData name="Carlos Rueda" userId="db6194f46a8d4985" providerId="Windows Live" clId="Web-{E15E94C0-F984-4410-9A1F-763D7AE54F43}" dt="2023-04-21T21:42:33.781" v="354"/>
          <ac:spMkLst>
            <pc:docMk/>
            <pc:sldMk cId="4151308698" sldId="275"/>
            <ac:spMk id="9" creationId="{FF53C268-3089-3DEE-B719-1B6483907413}"/>
          </ac:spMkLst>
        </pc:spChg>
        <pc:spChg chg="add mod">
          <ac:chgData name="Carlos Rueda" userId="db6194f46a8d4985" providerId="Windows Live" clId="Web-{E15E94C0-F984-4410-9A1F-763D7AE54F43}" dt="2023-04-21T21:42:34.750" v="369"/>
          <ac:spMkLst>
            <pc:docMk/>
            <pc:sldMk cId="4151308698" sldId="275"/>
            <ac:spMk id="12" creationId="{D67EBB40-CE5B-1ABC-09E9-258FCF972422}"/>
          </ac:spMkLst>
        </pc:spChg>
        <pc:spChg chg="add mod">
          <ac:chgData name="Carlos Rueda" userId="db6194f46a8d4985" providerId="Windows Live" clId="Web-{E15E94C0-F984-4410-9A1F-763D7AE54F43}" dt="2023-04-21T21:42:34.296" v="362"/>
          <ac:spMkLst>
            <pc:docMk/>
            <pc:sldMk cId="4151308698" sldId="275"/>
            <ac:spMk id="13" creationId="{35734FAD-046A-AAA9-C5F6-A4E71B9A21E7}"/>
          </ac:spMkLst>
        </pc:spChg>
        <pc:spChg chg="add mod">
          <ac:chgData name="Carlos Rueda" userId="db6194f46a8d4985" providerId="Windows Live" clId="Web-{E15E94C0-F984-4410-9A1F-763D7AE54F43}" dt="2023-04-21T21:42:34.359" v="363"/>
          <ac:spMkLst>
            <pc:docMk/>
            <pc:sldMk cId="4151308698" sldId="275"/>
            <ac:spMk id="14" creationId="{52F8419F-4315-F369-8357-CB57B9C4E0DD}"/>
          </ac:spMkLst>
        </pc:spChg>
        <pc:spChg chg="add mod">
          <ac:chgData name="Carlos Rueda" userId="db6194f46a8d4985" providerId="Windows Live" clId="Web-{E15E94C0-F984-4410-9A1F-763D7AE54F43}" dt="2023-04-21T21:42:34.687" v="368"/>
          <ac:spMkLst>
            <pc:docMk/>
            <pc:sldMk cId="4151308698" sldId="275"/>
            <ac:spMk id="16" creationId="{78214D2E-0776-EF47-B381-DB7D1EC41328}"/>
          </ac:spMkLst>
        </pc:spChg>
        <pc:spChg chg="add mod">
          <ac:chgData name="Carlos Rueda" userId="db6194f46a8d4985" providerId="Windows Live" clId="Web-{E15E94C0-F984-4410-9A1F-763D7AE54F43}" dt="2023-04-21T21:42:34.437" v="364"/>
          <ac:spMkLst>
            <pc:docMk/>
            <pc:sldMk cId="4151308698" sldId="275"/>
            <ac:spMk id="17" creationId="{646B8A4F-85C9-7C37-1047-2F2DAA5CF2DE}"/>
          </ac:spMkLst>
        </pc:spChg>
        <pc:spChg chg="add mod">
          <ac:chgData name="Carlos Rueda" userId="db6194f46a8d4985" providerId="Windows Live" clId="Web-{E15E94C0-F984-4410-9A1F-763D7AE54F43}" dt="2023-04-21T21:42:34.500" v="365"/>
          <ac:spMkLst>
            <pc:docMk/>
            <pc:sldMk cId="4151308698" sldId="275"/>
            <ac:spMk id="18" creationId="{4BEE3B04-146A-DE60-A14B-441DF370D334}"/>
          </ac:spMkLst>
        </pc:spChg>
        <pc:spChg chg="add mod">
          <ac:chgData name="Carlos Rueda" userId="db6194f46a8d4985" providerId="Windows Live" clId="Web-{E15E94C0-F984-4410-9A1F-763D7AE54F43}" dt="2023-04-21T21:42:34.562" v="366"/>
          <ac:spMkLst>
            <pc:docMk/>
            <pc:sldMk cId="4151308698" sldId="275"/>
            <ac:spMk id="19" creationId="{E3DFB64E-E783-1FA8-FCD3-970F81F0EF52}"/>
          </ac:spMkLst>
        </pc:spChg>
        <pc:spChg chg="add mod">
          <ac:chgData name="Carlos Rueda" userId="db6194f46a8d4985" providerId="Windows Live" clId="Web-{E15E94C0-F984-4410-9A1F-763D7AE54F43}" dt="2023-04-21T21:42:34.625" v="367"/>
          <ac:spMkLst>
            <pc:docMk/>
            <pc:sldMk cId="4151308698" sldId="275"/>
            <ac:spMk id="20" creationId="{20E30546-D9B4-9748-8870-992734C73ADF}"/>
          </ac:spMkLst>
        </pc:spChg>
        <pc:spChg chg="add mod">
          <ac:chgData name="Carlos Rueda" userId="db6194f46a8d4985" providerId="Windows Live" clId="Web-{E15E94C0-F984-4410-9A1F-763D7AE54F43}" dt="2023-04-21T21:42:33.843" v="355"/>
          <ac:spMkLst>
            <pc:docMk/>
            <pc:sldMk cId="4151308698" sldId="275"/>
            <ac:spMk id="21" creationId="{C8A52ACB-B355-34A3-3BA7-4198C7521459}"/>
          </ac:spMkLst>
        </pc:spChg>
        <pc:spChg chg="add mod">
          <ac:chgData name="Carlos Rueda" userId="db6194f46a8d4985" providerId="Windows Live" clId="Web-{E15E94C0-F984-4410-9A1F-763D7AE54F43}" dt="2023-04-21T21:42:33.906" v="356"/>
          <ac:spMkLst>
            <pc:docMk/>
            <pc:sldMk cId="4151308698" sldId="275"/>
            <ac:spMk id="22" creationId="{43233968-0298-10FE-688B-3DC661CE52F9}"/>
          </ac:spMkLst>
        </pc:spChg>
        <pc:spChg chg="add mod">
          <ac:chgData name="Carlos Rueda" userId="db6194f46a8d4985" providerId="Windows Live" clId="Web-{E15E94C0-F984-4410-9A1F-763D7AE54F43}" dt="2023-04-21T21:42:34.234" v="361"/>
          <ac:spMkLst>
            <pc:docMk/>
            <pc:sldMk cId="4151308698" sldId="275"/>
            <ac:spMk id="24" creationId="{53916A93-C23D-CD0C-26C8-5334EE3961B7}"/>
          </ac:spMkLst>
        </pc:spChg>
        <pc:spChg chg="add mod">
          <ac:chgData name="Carlos Rueda" userId="db6194f46a8d4985" providerId="Windows Live" clId="Web-{E15E94C0-F984-4410-9A1F-763D7AE54F43}" dt="2023-04-21T21:42:33.968" v="357"/>
          <ac:spMkLst>
            <pc:docMk/>
            <pc:sldMk cId="4151308698" sldId="275"/>
            <ac:spMk id="25" creationId="{D4469FEA-E109-9911-21C9-1BD6C6B921CD}"/>
          </ac:spMkLst>
        </pc:spChg>
        <pc:spChg chg="add mod">
          <ac:chgData name="Carlos Rueda" userId="db6194f46a8d4985" providerId="Windows Live" clId="Web-{E15E94C0-F984-4410-9A1F-763D7AE54F43}" dt="2023-04-21T21:42:34.031" v="358"/>
          <ac:spMkLst>
            <pc:docMk/>
            <pc:sldMk cId="4151308698" sldId="275"/>
            <ac:spMk id="26" creationId="{CBA7654F-B0AA-D612-DDD2-EBAD9A00F570}"/>
          </ac:spMkLst>
        </pc:spChg>
        <pc:spChg chg="add mod">
          <ac:chgData name="Carlos Rueda" userId="db6194f46a8d4985" providerId="Windows Live" clId="Web-{E15E94C0-F984-4410-9A1F-763D7AE54F43}" dt="2023-04-21T21:42:34.093" v="359"/>
          <ac:spMkLst>
            <pc:docMk/>
            <pc:sldMk cId="4151308698" sldId="275"/>
            <ac:spMk id="27" creationId="{BA400E77-D1E1-8641-47A2-51C179B30294}"/>
          </ac:spMkLst>
        </pc:spChg>
        <pc:spChg chg="add mod">
          <ac:chgData name="Carlos Rueda" userId="db6194f46a8d4985" providerId="Windows Live" clId="Web-{E15E94C0-F984-4410-9A1F-763D7AE54F43}" dt="2023-04-21T21:42:34.156" v="360"/>
          <ac:spMkLst>
            <pc:docMk/>
            <pc:sldMk cId="4151308698" sldId="275"/>
            <ac:spMk id="28" creationId="{C63ECA91-7CBE-24C4-C406-1DAA83AE35C1}"/>
          </ac:spMkLst>
        </pc:spChg>
        <pc:spChg chg="add mod">
          <ac:chgData name="Carlos Rueda" userId="db6194f46a8d4985" providerId="Windows Live" clId="Web-{E15E94C0-F984-4410-9A1F-763D7AE54F43}" dt="2023-04-21T21:43:30.454" v="387" actId="20577"/>
          <ac:spMkLst>
            <pc:docMk/>
            <pc:sldMk cId="4151308698" sldId="275"/>
            <ac:spMk id="29" creationId="{5AF3AF41-BB19-A706-4B15-DF063E2BF650}"/>
          </ac:spMkLst>
        </pc:spChg>
        <pc:grpChg chg="add mod">
          <ac:chgData name="Carlos Rueda" userId="db6194f46a8d4985" providerId="Windows Live" clId="Web-{E15E94C0-F984-4410-9A1F-763D7AE54F43}" dt="2023-04-21T21:43:35.329" v="388" actId="1076"/>
          <ac:grpSpMkLst>
            <pc:docMk/>
            <pc:sldMk cId="4151308698" sldId="275"/>
            <ac:grpSpMk id="8" creationId="{299EBD0A-75FB-395B-C4A2-89DA9C7C6B2B}"/>
          </ac:grpSpMkLst>
        </pc:grpChg>
        <pc:grpChg chg="add">
          <ac:chgData name="Carlos Rueda" userId="db6194f46a8d4985" providerId="Windows Live" clId="Web-{E15E94C0-F984-4410-9A1F-763D7AE54F43}" dt="2023-04-21T21:42:15.265" v="336"/>
          <ac:grpSpMkLst>
            <pc:docMk/>
            <pc:sldMk cId="4151308698" sldId="275"/>
            <ac:grpSpMk id="10" creationId="{383151A0-4312-F18C-681E-576B22CCAC98}"/>
          </ac:grpSpMkLst>
        </pc:grpChg>
        <pc:grpChg chg="add">
          <ac:chgData name="Carlos Rueda" userId="db6194f46a8d4985" providerId="Windows Live" clId="Web-{E15E94C0-F984-4410-9A1F-763D7AE54F43}" dt="2023-04-21T21:42:15.265" v="336"/>
          <ac:grpSpMkLst>
            <pc:docMk/>
            <pc:sldMk cId="4151308698" sldId="275"/>
            <ac:grpSpMk id="11" creationId="{443DA823-AE7A-B585-7BBB-BEA624579A6F}"/>
          </ac:grpSpMkLst>
        </pc:grpChg>
        <pc:grpChg chg="add">
          <ac:chgData name="Carlos Rueda" userId="db6194f46a8d4985" providerId="Windows Live" clId="Web-{E15E94C0-F984-4410-9A1F-763D7AE54F43}" dt="2023-04-21T21:42:15.265" v="336"/>
          <ac:grpSpMkLst>
            <pc:docMk/>
            <pc:sldMk cId="4151308698" sldId="275"/>
            <ac:grpSpMk id="15" creationId="{66B99656-C02E-AD94-6DF0-FBFD6045710D}"/>
          </ac:grpSpMkLst>
        </pc:grpChg>
        <pc:grpChg chg="add">
          <ac:chgData name="Carlos Rueda" userId="db6194f46a8d4985" providerId="Windows Live" clId="Web-{E15E94C0-F984-4410-9A1F-763D7AE54F43}" dt="2023-04-21T21:42:15.265" v="336"/>
          <ac:grpSpMkLst>
            <pc:docMk/>
            <pc:sldMk cId="4151308698" sldId="275"/>
            <ac:grpSpMk id="23" creationId="{154E9307-F377-0688-ABB7-908F1DE3094D}"/>
          </ac:grpSpMkLst>
        </pc:grpChg>
        <pc:picChg chg="add mod">
          <ac:chgData name="Carlos Rueda" userId="db6194f46a8d4985" providerId="Windows Live" clId="Web-{E15E94C0-F984-4410-9A1F-763D7AE54F43}" dt="2023-04-21T21:43:27.516" v="386" actId="1076"/>
          <ac:picMkLst>
            <pc:docMk/>
            <pc:sldMk cId="4151308698" sldId="275"/>
            <ac:picMk id="5" creationId="{361887D7-4203-5026-4B17-6A2E7F0C5DE8}"/>
          </ac:picMkLst>
        </pc:picChg>
        <pc:picChg chg="add del mod">
          <ac:chgData name="Carlos Rueda" userId="db6194f46a8d4985" providerId="Windows Live" clId="Web-{E15E94C0-F984-4410-9A1F-763D7AE54F43}" dt="2023-04-21T21:41:29.795" v="332"/>
          <ac:picMkLst>
            <pc:docMk/>
            <pc:sldMk cId="4151308698" sldId="275"/>
            <ac:picMk id="6" creationId="{D112DA94-B8FA-4BE9-B421-27D9F6954091}"/>
          </ac:picMkLst>
        </pc:picChg>
      </pc:sldChg>
      <pc:sldChg chg="addSp modSp add replId">
        <pc:chgData name="Carlos Rueda" userId="db6194f46a8d4985" providerId="Windows Live" clId="Web-{E15E94C0-F984-4410-9A1F-763D7AE54F43}" dt="2023-04-21T22:43:52.738" v="605" actId="20577"/>
        <pc:sldMkLst>
          <pc:docMk/>
          <pc:sldMk cId="3086358995" sldId="276"/>
        </pc:sldMkLst>
        <pc:spChg chg="mod">
          <ac:chgData name="Carlos Rueda" userId="db6194f46a8d4985" providerId="Windows Live" clId="Web-{E15E94C0-F984-4410-9A1F-763D7AE54F43}" dt="2023-04-21T22:43:52.738" v="605" actId="20577"/>
          <ac:spMkLst>
            <pc:docMk/>
            <pc:sldMk cId="3086358995" sldId="276"/>
            <ac:spMk id="2" creationId="{A53F7554-5785-1597-5548-6656FA3364AC}"/>
          </ac:spMkLst>
        </pc:spChg>
        <pc:spChg chg="add mod">
          <ac:chgData name="Carlos Rueda" userId="db6194f46a8d4985" providerId="Windows Live" clId="Web-{E15E94C0-F984-4410-9A1F-763D7AE54F43}" dt="2023-04-21T22:29:28.755" v="562" actId="1076"/>
          <ac:spMkLst>
            <pc:docMk/>
            <pc:sldMk cId="3086358995" sldId="276"/>
            <ac:spMk id="3" creationId="{E85B60FE-2076-C32D-BF45-0E5BCF66CB67}"/>
          </ac:spMkLst>
        </pc:spChg>
        <pc:spChg chg="mod">
          <ac:chgData name="Carlos Rueda" userId="db6194f46a8d4985" providerId="Windows Live" clId="Web-{E15E94C0-F984-4410-9A1F-763D7AE54F43}" dt="2023-04-21T22:18:42.654" v="530"/>
          <ac:spMkLst>
            <pc:docMk/>
            <pc:sldMk cId="3086358995" sldId="276"/>
            <ac:spMk id="9" creationId="{FF53C268-3089-3DEE-B719-1B6483907413}"/>
          </ac:spMkLst>
        </pc:spChg>
        <pc:spChg chg="mod">
          <ac:chgData name="Carlos Rueda" userId="db6194f46a8d4985" providerId="Windows Live" clId="Web-{E15E94C0-F984-4410-9A1F-763D7AE54F43}" dt="2023-04-21T22:18:43.763" v="545"/>
          <ac:spMkLst>
            <pc:docMk/>
            <pc:sldMk cId="3086358995" sldId="276"/>
            <ac:spMk id="12" creationId="{D67EBB40-CE5B-1ABC-09E9-258FCF972422}"/>
          </ac:spMkLst>
        </pc:spChg>
        <pc:spChg chg="mod">
          <ac:chgData name="Carlos Rueda" userId="db6194f46a8d4985" providerId="Windows Live" clId="Web-{E15E94C0-F984-4410-9A1F-763D7AE54F43}" dt="2023-04-21T22:18:43.248" v="538"/>
          <ac:spMkLst>
            <pc:docMk/>
            <pc:sldMk cId="3086358995" sldId="276"/>
            <ac:spMk id="13" creationId="{35734FAD-046A-AAA9-C5F6-A4E71B9A21E7}"/>
          </ac:spMkLst>
        </pc:spChg>
        <pc:spChg chg="mod">
          <ac:chgData name="Carlos Rueda" userId="db6194f46a8d4985" providerId="Windows Live" clId="Web-{E15E94C0-F984-4410-9A1F-763D7AE54F43}" dt="2023-04-21T22:18:43.326" v="539"/>
          <ac:spMkLst>
            <pc:docMk/>
            <pc:sldMk cId="3086358995" sldId="276"/>
            <ac:spMk id="14" creationId="{52F8419F-4315-F369-8357-CB57B9C4E0DD}"/>
          </ac:spMkLst>
        </pc:spChg>
        <pc:spChg chg="mod">
          <ac:chgData name="Carlos Rueda" userId="db6194f46a8d4985" providerId="Windows Live" clId="Web-{E15E94C0-F984-4410-9A1F-763D7AE54F43}" dt="2023-04-21T22:18:43.701" v="544"/>
          <ac:spMkLst>
            <pc:docMk/>
            <pc:sldMk cId="3086358995" sldId="276"/>
            <ac:spMk id="16" creationId="{78214D2E-0776-EF47-B381-DB7D1EC41328}"/>
          </ac:spMkLst>
        </pc:spChg>
        <pc:spChg chg="mod">
          <ac:chgData name="Carlos Rueda" userId="db6194f46a8d4985" providerId="Windows Live" clId="Web-{E15E94C0-F984-4410-9A1F-763D7AE54F43}" dt="2023-04-21T22:18:43.404" v="540"/>
          <ac:spMkLst>
            <pc:docMk/>
            <pc:sldMk cId="3086358995" sldId="276"/>
            <ac:spMk id="17" creationId="{646B8A4F-85C9-7C37-1047-2F2DAA5CF2DE}"/>
          </ac:spMkLst>
        </pc:spChg>
        <pc:spChg chg="mod">
          <ac:chgData name="Carlos Rueda" userId="db6194f46a8d4985" providerId="Windows Live" clId="Web-{E15E94C0-F984-4410-9A1F-763D7AE54F43}" dt="2023-04-21T22:18:43.482" v="541"/>
          <ac:spMkLst>
            <pc:docMk/>
            <pc:sldMk cId="3086358995" sldId="276"/>
            <ac:spMk id="18" creationId="{4BEE3B04-146A-DE60-A14B-441DF370D334}"/>
          </ac:spMkLst>
        </pc:spChg>
        <pc:spChg chg="mod">
          <ac:chgData name="Carlos Rueda" userId="db6194f46a8d4985" providerId="Windows Live" clId="Web-{E15E94C0-F984-4410-9A1F-763D7AE54F43}" dt="2023-04-21T22:18:43.560" v="542"/>
          <ac:spMkLst>
            <pc:docMk/>
            <pc:sldMk cId="3086358995" sldId="276"/>
            <ac:spMk id="19" creationId="{E3DFB64E-E783-1FA8-FCD3-970F81F0EF52}"/>
          </ac:spMkLst>
        </pc:spChg>
        <pc:spChg chg="mod">
          <ac:chgData name="Carlos Rueda" userId="db6194f46a8d4985" providerId="Windows Live" clId="Web-{E15E94C0-F984-4410-9A1F-763D7AE54F43}" dt="2023-04-21T22:18:43.623" v="543"/>
          <ac:spMkLst>
            <pc:docMk/>
            <pc:sldMk cId="3086358995" sldId="276"/>
            <ac:spMk id="20" creationId="{20E30546-D9B4-9748-8870-992734C73ADF}"/>
          </ac:spMkLst>
        </pc:spChg>
        <pc:spChg chg="mod">
          <ac:chgData name="Carlos Rueda" userId="db6194f46a8d4985" providerId="Windows Live" clId="Web-{E15E94C0-F984-4410-9A1F-763D7AE54F43}" dt="2023-04-21T22:18:42.748" v="531"/>
          <ac:spMkLst>
            <pc:docMk/>
            <pc:sldMk cId="3086358995" sldId="276"/>
            <ac:spMk id="21" creationId="{C8A52ACB-B355-34A3-3BA7-4198C7521459}"/>
          </ac:spMkLst>
        </pc:spChg>
        <pc:spChg chg="mod">
          <ac:chgData name="Carlos Rueda" userId="db6194f46a8d4985" providerId="Windows Live" clId="Web-{E15E94C0-F984-4410-9A1F-763D7AE54F43}" dt="2023-04-21T22:18:42.810" v="532"/>
          <ac:spMkLst>
            <pc:docMk/>
            <pc:sldMk cId="3086358995" sldId="276"/>
            <ac:spMk id="22" creationId="{43233968-0298-10FE-688B-3DC661CE52F9}"/>
          </ac:spMkLst>
        </pc:spChg>
        <pc:spChg chg="mod">
          <ac:chgData name="Carlos Rueda" userId="db6194f46a8d4985" providerId="Windows Live" clId="Web-{E15E94C0-F984-4410-9A1F-763D7AE54F43}" dt="2023-04-21T22:18:43.185" v="537"/>
          <ac:spMkLst>
            <pc:docMk/>
            <pc:sldMk cId="3086358995" sldId="276"/>
            <ac:spMk id="24" creationId="{53916A93-C23D-CD0C-26C8-5334EE3961B7}"/>
          </ac:spMkLst>
        </pc:spChg>
        <pc:spChg chg="mod">
          <ac:chgData name="Carlos Rueda" userId="db6194f46a8d4985" providerId="Windows Live" clId="Web-{E15E94C0-F984-4410-9A1F-763D7AE54F43}" dt="2023-04-21T22:18:42.888" v="533"/>
          <ac:spMkLst>
            <pc:docMk/>
            <pc:sldMk cId="3086358995" sldId="276"/>
            <ac:spMk id="25" creationId="{D4469FEA-E109-9911-21C9-1BD6C6B921CD}"/>
          </ac:spMkLst>
        </pc:spChg>
        <pc:spChg chg="mod">
          <ac:chgData name="Carlos Rueda" userId="db6194f46a8d4985" providerId="Windows Live" clId="Web-{E15E94C0-F984-4410-9A1F-763D7AE54F43}" dt="2023-04-21T22:18:42.967" v="534"/>
          <ac:spMkLst>
            <pc:docMk/>
            <pc:sldMk cId="3086358995" sldId="276"/>
            <ac:spMk id="26" creationId="{CBA7654F-B0AA-D612-DDD2-EBAD9A00F570}"/>
          </ac:spMkLst>
        </pc:spChg>
        <pc:spChg chg="mod">
          <ac:chgData name="Carlos Rueda" userId="db6194f46a8d4985" providerId="Windows Live" clId="Web-{E15E94C0-F984-4410-9A1F-763D7AE54F43}" dt="2023-04-21T22:18:43.029" v="535"/>
          <ac:spMkLst>
            <pc:docMk/>
            <pc:sldMk cId="3086358995" sldId="276"/>
            <ac:spMk id="27" creationId="{BA400E77-D1E1-8641-47A2-51C179B30294}"/>
          </ac:spMkLst>
        </pc:spChg>
        <pc:spChg chg="mod">
          <ac:chgData name="Carlos Rueda" userId="db6194f46a8d4985" providerId="Windows Live" clId="Web-{E15E94C0-F984-4410-9A1F-763D7AE54F43}" dt="2023-04-21T22:18:43.107" v="536"/>
          <ac:spMkLst>
            <pc:docMk/>
            <pc:sldMk cId="3086358995" sldId="276"/>
            <ac:spMk id="28" creationId="{C63ECA91-7CBE-24C4-C406-1DAA83AE35C1}"/>
          </ac:spMkLst>
        </pc:spChg>
        <pc:spChg chg="mod">
          <ac:chgData name="Carlos Rueda" userId="db6194f46a8d4985" providerId="Windows Live" clId="Web-{E15E94C0-F984-4410-9A1F-763D7AE54F43}" dt="2023-04-21T22:30:29.788" v="564" actId="1076"/>
          <ac:spMkLst>
            <pc:docMk/>
            <pc:sldMk cId="3086358995" sldId="276"/>
            <ac:spMk id="29" creationId="{5AF3AF41-BB19-A706-4B15-DF063E2BF650}"/>
          </ac:spMkLst>
        </pc:spChg>
        <pc:grpChg chg="mod">
          <ac:chgData name="Carlos Rueda" userId="db6194f46a8d4985" providerId="Windows Live" clId="Web-{E15E94C0-F984-4410-9A1F-763D7AE54F43}" dt="2023-04-21T22:29:15.457" v="559" actId="1076"/>
          <ac:grpSpMkLst>
            <pc:docMk/>
            <pc:sldMk cId="3086358995" sldId="276"/>
            <ac:grpSpMk id="8" creationId="{299EBD0A-75FB-395B-C4A2-89DA9C7C6B2B}"/>
          </ac:grpSpMkLst>
        </pc:grpChg>
      </pc:sldChg>
      <pc:sldChg chg="delSp modSp add replId">
        <pc:chgData name="Carlos Rueda" userId="db6194f46a8d4985" providerId="Windows Live" clId="Web-{E15E94C0-F984-4410-9A1F-763D7AE54F43}" dt="2023-04-21T22:54:51.620" v="636" actId="20577"/>
        <pc:sldMkLst>
          <pc:docMk/>
          <pc:sldMk cId="564045961" sldId="277"/>
        </pc:sldMkLst>
        <pc:spChg chg="mod">
          <ac:chgData name="Carlos Rueda" userId="db6194f46a8d4985" providerId="Windows Live" clId="Web-{E15E94C0-F984-4410-9A1F-763D7AE54F43}" dt="2023-04-21T22:54:51.620" v="636" actId="20577"/>
          <ac:spMkLst>
            <pc:docMk/>
            <pc:sldMk cId="564045961" sldId="277"/>
            <ac:spMk id="2" creationId="{A53F7554-5785-1597-5548-6656FA3364AC}"/>
          </ac:spMkLst>
        </pc:spChg>
        <pc:spChg chg="mod">
          <ac:chgData name="Carlos Rueda" userId="db6194f46a8d4985" providerId="Windows Live" clId="Web-{E15E94C0-F984-4410-9A1F-763D7AE54F43}" dt="2023-04-21T22:54:35.291" v="621" actId="20577"/>
          <ac:spMkLst>
            <pc:docMk/>
            <pc:sldMk cId="564045961" sldId="277"/>
            <ac:spMk id="3" creationId="{E85B60FE-2076-C32D-BF45-0E5BCF66CB67}"/>
          </ac:spMkLst>
        </pc:spChg>
        <pc:spChg chg="del">
          <ac:chgData name="Carlos Rueda" userId="db6194f46a8d4985" providerId="Windows Live" clId="Web-{E15E94C0-F984-4410-9A1F-763D7AE54F43}" dt="2023-04-21T22:30:37.491" v="565"/>
          <ac:spMkLst>
            <pc:docMk/>
            <pc:sldMk cId="564045961" sldId="277"/>
            <ac:spMk id="29" creationId="{5AF3AF41-BB19-A706-4B15-DF063E2BF650}"/>
          </ac:spMkLst>
        </pc:spChg>
        <pc:picChg chg="del">
          <ac:chgData name="Carlos Rueda" userId="db6194f46a8d4985" providerId="Windows Live" clId="Web-{E15E94C0-F984-4410-9A1F-763D7AE54F43}" dt="2023-04-21T22:30:41.757" v="566"/>
          <ac:picMkLst>
            <pc:docMk/>
            <pc:sldMk cId="564045961" sldId="277"/>
            <ac:picMk id="5" creationId="{361887D7-4203-5026-4B17-6A2E7F0C5DE8}"/>
          </ac:picMkLst>
        </pc:picChg>
      </pc:sldChg>
      <pc:sldChg chg="modSp add replId">
        <pc:chgData name="Carlos Rueda" userId="db6194f46a8d4985" providerId="Windows Live" clId="Web-{E15E94C0-F984-4410-9A1F-763D7AE54F43}" dt="2023-04-21T22:56:08.076" v="663" actId="20577"/>
        <pc:sldMkLst>
          <pc:docMk/>
          <pc:sldMk cId="4279408626" sldId="278"/>
        </pc:sldMkLst>
        <pc:spChg chg="mod">
          <ac:chgData name="Carlos Rueda" userId="db6194f46a8d4985" providerId="Windows Live" clId="Web-{E15E94C0-F984-4410-9A1F-763D7AE54F43}" dt="2023-04-21T22:56:08.076" v="663" actId="20577"/>
          <ac:spMkLst>
            <pc:docMk/>
            <pc:sldMk cId="4279408626" sldId="278"/>
            <ac:spMk id="3" creationId="{E85B60FE-2076-C32D-BF45-0E5BCF66CB67}"/>
          </ac:spMkLst>
        </pc:spChg>
      </pc:sldChg>
    </pc:docChg>
  </pc:docChgLst>
  <pc:docChgLst>
    <pc:chgData name="Carlos Rueda" userId="db6194f46a8d4985" providerId="Windows Live" clId="Web-{DAD6D01D-5DC3-4B94-BB6C-810BA4D469CF}"/>
    <pc:docChg chg="addSld modSld">
      <pc:chgData name="Carlos Rueda" userId="db6194f46a8d4985" providerId="Windows Live" clId="Web-{DAD6D01D-5DC3-4B94-BB6C-810BA4D469CF}" dt="2023-04-22T02:20:17.072" v="86" actId="20577"/>
      <pc:docMkLst>
        <pc:docMk/>
      </pc:docMkLst>
      <pc:sldChg chg="addSp delSp modSp add replId">
        <pc:chgData name="Carlos Rueda" userId="db6194f46a8d4985" providerId="Windows Live" clId="Web-{DAD6D01D-5DC3-4B94-BB6C-810BA4D469CF}" dt="2023-04-22T02:05:03.327" v="35" actId="20577"/>
        <pc:sldMkLst>
          <pc:docMk/>
          <pc:sldMk cId="2508184418" sldId="279"/>
        </pc:sldMkLst>
        <pc:spChg chg="mod">
          <ac:chgData name="Carlos Rueda" userId="db6194f46a8d4985" providerId="Windows Live" clId="Web-{DAD6D01D-5DC3-4B94-BB6C-810BA4D469CF}" dt="2023-04-22T02:01:38.239" v="22" actId="20577"/>
          <ac:spMkLst>
            <pc:docMk/>
            <pc:sldMk cId="2508184418" sldId="279"/>
            <ac:spMk id="2" creationId="{A53F7554-5785-1597-5548-6656FA3364AC}"/>
          </ac:spMkLst>
        </pc:spChg>
        <pc:spChg chg="del mod">
          <ac:chgData name="Carlos Rueda" userId="db6194f46a8d4985" providerId="Windows Live" clId="Web-{DAD6D01D-5DC3-4B94-BB6C-810BA4D469CF}" dt="2023-04-22T02:01:01.331" v="12"/>
          <ac:spMkLst>
            <pc:docMk/>
            <pc:sldMk cId="2508184418" sldId="279"/>
            <ac:spMk id="3" creationId="{E85B60FE-2076-C32D-BF45-0E5BCF66CB67}"/>
          </ac:spMkLst>
        </pc:spChg>
        <pc:spChg chg="add mod">
          <ac:chgData name="Carlos Rueda" userId="db6194f46a8d4985" providerId="Windows Live" clId="Web-{DAD6D01D-5DC3-4B94-BB6C-810BA4D469CF}" dt="2023-04-22T02:05:03.327" v="35" actId="20577"/>
          <ac:spMkLst>
            <pc:docMk/>
            <pc:sldMk cId="2508184418" sldId="279"/>
            <ac:spMk id="5" creationId="{A6A1C05D-A0BA-BCE0-B370-DF8D243A42CB}"/>
          </ac:spMkLst>
        </pc:spChg>
        <pc:grpChg chg="del">
          <ac:chgData name="Carlos Rueda" userId="db6194f46a8d4985" providerId="Windows Live" clId="Web-{DAD6D01D-5DC3-4B94-BB6C-810BA4D469CF}" dt="2023-04-22T02:01:40.723" v="23"/>
          <ac:grpSpMkLst>
            <pc:docMk/>
            <pc:sldMk cId="2508184418" sldId="279"/>
            <ac:grpSpMk id="8" creationId="{299EBD0A-75FB-395B-C4A2-89DA9C7C6B2B}"/>
          </ac:grpSpMkLst>
        </pc:grpChg>
        <pc:picChg chg="add mod">
          <ac:chgData name="Carlos Rueda" userId="db6194f46a8d4985" providerId="Windows Live" clId="Web-{DAD6D01D-5DC3-4B94-BB6C-810BA4D469CF}" dt="2023-04-22T02:02:48.198" v="25" actId="1076"/>
          <ac:picMkLst>
            <pc:docMk/>
            <pc:sldMk cId="2508184418" sldId="279"/>
            <ac:picMk id="6" creationId="{29A0C61F-C14C-514D-0CC5-4A5480D547F8}"/>
          </ac:picMkLst>
        </pc:picChg>
      </pc:sldChg>
      <pc:sldChg chg="addSp delSp modSp add replId">
        <pc:chgData name="Carlos Rueda" userId="db6194f46a8d4985" providerId="Windows Live" clId="Web-{DAD6D01D-5DC3-4B94-BB6C-810BA4D469CF}" dt="2023-04-22T02:20:17.072" v="86" actId="20577"/>
        <pc:sldMkLst>
          <pc:docMk/>
          <pc:sldMk cId="29844164" sldId="280"/>
        </pc:sldMkLst>
        <pc:spChg chg="mod">
          <ac:chgData name="Carlos Rueda" userId="db6194f46a8d4985" providerId="Windows Live" clId="Web-{DAD6D01D-5DC3-4B94-BB6C-810BA4D469CF}" dt="2023-04-22T02:17:22.348" v="69" actId="20577"/>
          <ac:spMkLst>
            <pc:docMk/>
            <pc:sldMk cId="29844164" sldId="280"/>
            <ac:spMk id="2" creationId="{A53F7554-5785-1597-5548-6656FA3364AC}"/>
          </ac:spMkLst>
        </pc:spChg>
        <pc:spChg chg="add mod">
          <ac:chgData name="Carlos Rueda" userId="db6194f46a8d4985" providerId="Windows Live" clId="Web-{DAD6D01D-5DC3-4B94-BB6C-810BA4D469CF}" dt="2023-04-22T02:20:17.072" v="86" actId="20577"/>
          <ac:spMkLst>
            <pc:docMk/>
            <pc:sldMk cId="29844164" sldId="280"/>
            <ac:spMk id="3" creationId="{497DABAD-CB84-82E1-D235-89174B36F953}"/>
          </ac:spMkLst>
        </pc:spChg>
        <pc:spChg chg="del">
          <ac:chgData name="Carlos Rueda" userId="db6194f46a8d4985" providerId="Windows Live" clId="Web-{DAD6D01D-5DC3-4B94-BB6C-810BA4D469CF}" dt="2023-04-22T02:15:30.251" v="37"/>
          <ac:spMkLst>
            <pc:docMk/>
            <pc:sldMk cId="29844164" sldId="280"/>
            <ac:spMk id="5" creationId="{A6A1C05D-A0BA-BCE0-B370-DF8D243A42CB}"/>
          </ac:spMkLst>
        </pc:spChg>
      </pc:sldChg>
    </pc:docChg>
  </pc:docChgLst>
  <pc:docChgLst>
    <pc:chgData name="Carlos Rueda" userId="db6194f46a8d4985" providerId="Windows Live" clId="Web-{9EC6F270-392F-41F2-A55A-8425273CAB4D}"/>
    <pc:docChg chg="addSld delSld modSld addMainMaster delMainMaster modMainMaster">
      <pc:chgData name="Carlos Rueda" userId="db6194f46a8d4985" providerId="Windows Live" clId="Web-{9EC6F270-392F-41F2-A55A-8425273CAB4D}" dt="2023-04-24T21:11:53.118" v="238" actId="1076"/>
      <pc:docMkLst>
        <pc:docMk/>
      </pc:docMkLst>
      <pc:sldChg chg="modSp">
        <pc:chgData name="Carlos Rueda" userId="db6194f46a8d4985" providerId="Windows Live" clId="Web-{9EC6F270-392F-41F2-A55A-8425273CAB4D}" dt="2023-04-24T20:51:09.452" v="30" actId="1076"/>
        <pc:sldMkLst>
          <pc:docMk/>
          <pc:sldMk cId="716689463" sldId="283"/>
        </pc:sldMkLst>
        <pc:spChg chg="mod">
          <ac:chgData name="Carlos Rueda" userId="db6194f46a8d4985" providerId="Windows Live" clId="Web-{9EC6F270-392F-41F2-A55A-8425273CAB4D}" dt="2023-04-24T20:49:25.136" v="13" actId="1076"/>
          <ac:spMkLst>
            <pc:docMk/>
            <pc:sldMk cId="716689463" sldId="283"/>
            <ac:spMk id="2" creationId="{A53F7554-5785-1597-5548-6656FA3364AC}"/>
          </ac:spMkLst>
        </pc:spChg>
        <pc:spChg chg="mod">
          <ac:chgData name="Carlos Rueda" userId="db6194f46a8d4985" providerId="Windows Live" clId="Web-{9EC6F270-392F-41F2-A55A-8425273CAB4D}" dt="2023-04-24T20:50:49.201" v="26" actId="1076"/>
          <ac:spMkLst>
            <pc:docMk/>
            <pc:sldMk cId="716689463" sldId="283"/>
            <ac:spMk id="9" creationId="{91345B4A-13B2-D8DA-9C07-AA05162D5A1D}"/>
          </ac:spMkLst>
        </pc:spChg>
        <pc:spChg chg="mod">
          <ac:chgData name="Carlos Rueda" userId="db6194f46a8d4985" providerId="Windows Live" clId="Web-{9EC6F270-392F-41F2-A55A-8425273CAB4D}" dt="2023-04-24T20:51:02.170" v="29" actId="1076"/>
          <ac:spMkLst>
            <pc:docMk/>
            <pc:sldMk cId="716689463" sldId="283"/>
            <ac:spMk id="10" creationId="{BA530C68-856F-3C78-0579-A3BC32619685}"/>
          </ac:spMkLst>
        </pc:spChg>
        <pc:spChg chg="mod">
          <ac:chgData name="Carlos Rueda" userId="db6194f46a8d4985" providerId="Windows Live" clId="Web-{9EC6F270-392F-41F2-A55A-8425273CAB4D}" dt="2023-04-24T20:49:19.620" v="2"/>
          <ac:spMkLst>
            <pc:docMk/>
            <pc:sldMk cId="716689463" sldId="283"/>
            <ac:spMk id="11" creationId="{FAAB4E4B-D3AD-860E-BF75-4F482A6719AC}"/>
          </ac:spMkLst>
        </pc:spChg>
        <pc:spChg chg="mod">
          <ac:chgData name="Carlos Rueda" userId="db6194f46a8d4985" providerId="Windows Live" clId="Web-{9EC6F270-392F-41F2-A55A-8425273CAB4D}" dt="2023-04-24T20:49:29.902" v="14" actId="20577"/>
          <ac:spMkLst>
            <pc:docMk/>
            <pc:sldMk cId="716689463" sldId="283"/>
            <ac:spMk id="12" creationId="{C13ADD30-0F17-E37A-B45C-5B49D1DC6637}"/>
          </ac:spMkLst>
        </pc:spChg>
        <pc:spChg chg="mod">
          <ac:chgData name="Carlos Rueda" userId="db6194f46a8d4985" providerId="Windows Live" clId="Web-{9EC6F270-392F-41F2-A55A-8425273CAB4D}" dt="2023-04-24T20:50:49.248" v="27" actId="1076"/>
          <ac:spMkLst>
            <pc:docMk/>
            <pc:sldMk cId="716689463" sldId="283"/>
            <ac:spMk id="13" creationId="{A4C854AA-397F-B78D-071A-98C55C4F8C87}"/>
          </ac:spMkLst>
        </pc:spChg>
        <pc:spChg chg="mod">
          <ac:chgData name="Carlos Rueda" userId="db6194f46a8d4985" providerId="Windows Live" clId="Web-{9EC6F270-392F-41F2-A55A-8425273CAB4D}" dt="2023-04-24T20:51:09.452" v="30" actId="1076"/>
          <ac:spMkLst>
            <pc:docMk/>
            <pc:sldMk cId="716689463" sldId="283"/>
            <ac:spMk id="14" creationId="{E166A38F-F9F0-CC2A-A18D-A7CC62843BFB}"/>
          </ac:spMkLst>
        </pc:spChg>
        <pc:spChg chg="mod">
          <ac:chgData name="Carlos Rueda" userId="db6194f46a8d4985" providerId="Windows Live" clId="Web-{9EC6F270-392F-41F2-A55A-8425273CAB4D}" dt="2023-04-24T20:49:19.792" v="6"/>
          <ac:spMkLst>
            <pc:docMk/>
            <pc:sldMk cId="716689463" sldId="283"/>
            <ac:spMk id="15" creationId="{2D153B84-81FA-C2DE-F4B1-80ACDBC54CD3}"/>
          </ac:spMkLst>
        </pc:spChg>
        <pc:spChg chg="mod">
          <ac:chgData name="Carlos Rueda" userId="db6194f46a8d4985" providerId="Windows Live" clId="Web-{9EC6F270-392F-41F2-A55A-8425273CAB4D}" dt="2023-04-24T20:49:35.496" v="15" actId="20577"/>
          <ac:spMkLst>
            <pc:docMk/>
            <pc:sldMk cId="716689463" sldId="283"/>
            <ac:spMk id="16" creationId="{A6F52AA6-CB86-7A2C-9181-D713D52AFEE9}"/>
          </ac:spMkLst>
        </pc:spChg>
        <pc:spChg chg="mod">
          <ac:chgData name="Carlos Rueda" userId="db6194f46a8d4985" providerId="Windows Live" clId="Web-{9EC6F270-392F-41F2-A55A-8425273CAB4D}" dt="2023-04-24T20:50:49.311" v="28" actId="1076"/>
          <ac:spMkLst>
            <pc:docMk/>
            <pc:sldMk cId="716689463" sldId="283"/>
            <ac:spMk id="17" creationId="{F24A08A4-61CE-7724-6268-2049F5A77232}"/>
          </ac:spMkLst>
        </pc:spChg>
        <pc:spChg chg="mod">
          <ac:chgData name="Carlos Rueda" userId="db6194f46a8d4985" providerId="Windows Live" clId="Web-{9EC6F270-392F-41F2-A55A-8425273CAB4D}" dt="2023-04-24T20:49:52.402" v="19" actId="14100"/>
          <ac:spMkLst>
            <pc:docMk/>
            <pc:sldMk cId="716689463" sldId="283"/>
            <ac:spMk id="18" creationId="{4796F777-671E-C241-AAB8-1DD24054053B}"/>
          </ac:spMkLst>
        </pc:spChg>
        <pc:spChg chg="mod">
          <ac:chgData name="Carlos Rueda" userId="db6194f46a8d4985" providerId="Windows Live" clId="Web-{9EC6F270-392F-41F2-A55A-8425273CAB4D}" dt="2023-04-24T20:49:19.948" v="10"/>
          <ac:spMkLst>
            <pc:docMk/>
            <pc:sldMk cId="716689463" sldId="283"/>
            <ac:spMk id="19" creationId="{D0E21F82-5F71-8938-54E5-E579A854C121}"/>
          </ac:spMkLst>
        </pc:spChg>
        <pc:spChg chg="mod">
          <ac:chgData name="Carlos Rueda" userId="db6194f46a8d4985" providerId="Windows Live" clId="Web-{9EC6F270-392F-41F2-A55A-8425273CAB4D}" dt="2023-04-24T20:49:43.480" v="17" actId="20577"/>
          <ac:spMkLst>
            <pc:docMk/>
            <pc:sldMk cId="716689463" sldId="283"/>
            <ac:spMk id="20" creationId="{12C3B158-02D9-D15A-E8F6-AA0576EBEAD0}"/>
          </ac:spMkLst>
        </pc:spChg>
      </pc:sldChg>
      <pc:sldChg chg="addSp delSp modSp add replId">
        <pc:chgData name="Carlos Rueda" userId="db6194f46a8d4985" providerId="Windows Live" clId="Web-{9EC6F270-392F-41F2-A55A-8425273CAB4D}" dt="2023-04-24T20:53:04.268" v="49" actId="20577"/>
        <pc:sldMkLst>
          <pc:docMk/>
          <pc:sldMk cId="677632272" sldId="284"/>
        </pc:sldMkLst>
        <pc:spChg chg="add mod">
          <ac:chgData name="Carlos Rueda" userId="db6194f46a8d4985" providerId="Windows Live" clId="Web-{9EC6F270-392F-41F2-A55A-8425273CAB4D}" dt="2023-04-24T20:53:04.268" v="49" actId="20577"/>
          <ac:spMkLst>
            <pc:docMk/>
            <pc:sldMk cId="677632272" sldId="284"/>
            <ac:spMk id="6" creationId="{6AAB211A-2EE8-5535-9DB6-CDF50A222072}"/>
          </ac:spMkLst>
        </pc:spChg>
        <pc:grpChg chg="del">
          <ac:chgData name="Carlos Rueda" userId="db6194f46a8d4985" providerId="Windows Live" clId="Web-{9EC6F270-392F-41F2-A55A-8425273CAB4D}" dt="2023-04-24T20:51:53.453" v="32"/>
          <ac:grpSpMkLst>
            <pc:docMk/>
            <pc:sldMk cId="677632272" sldId="284"/>
            <ac:grpSpMk id="5" creationId="{4B0B56F1-77DD-BB83-39B6-86A5930C7079}"/>
          </ac:grpSpMkLst>
        </pc:grpChg>
      </pc:sldChg>
      <pc:sldChg chg="addSp delSp modSp add replId">
        <pc:chgData name="Carlos Rueda" userId="db6194f46a8d4985" providerId="Windows Live" clId="Web-{9EC6F270-392F-41F2-A55A-8425273CAB4D}" dt="2023-04-24T20:53:45.160" v="54" actId="1076"/>
        <pc:sldMkLst>
          <pc:docMk/>
          <pc:sldMk cId="1976186163" sldId="285"/>
        </pc:sldMkLst>
        <pc:spChg chg="del">
          <ac:chgData name="Carlos Rueda" userId="db6194f46a8d4985" providerId="Windows Live" clId="Web-{9EC6F270-392F-41F2-A55A-8425273CAB4D}" dt="2023-04-24T20:53:31.738" v="51"/>
          <ac:spMkLst>
            <pc:docMk/>
            <pc:sldMk cId="1976186163" sldId="285"/>
            <ac:spMk id="6" creationId="{6AAB211A-2EE8-5535-9DB6-CDF50A222072}"/>
          </ac:spMkLst>
        </pc:spChg>
        <pc:picChg chg="add mod">
          <ac:chgData name="Carlos Rueda" userId="db6194f46a8d4985" providerId="Windows Live" clId="Web-{9EC6F270-392F-41F2-A55A-8425273CAB4D}" dt="2023-04-24T20:53:45.160" v="54" actId="1076"/>
          <ac:picMkLst>
            <pc:docMk/>
            <pc:sldMk cId="1976186163" sldId="285"/>
            <ac:picMk id="5" creationId="{97F9B22D-552F-FD1A-CEBC-51A77D0BD336}"/>
          </ac:picMkLst>
        </pc:picChg>
      </pc:sldChg>
      <pc:sldChg chg="addSp delSp modSp add replId">
        <pc:chgData name="Carlos Rueda" userId="db6194f46a8d4985" providerId="Windows Live" clId="Web-{9EC6F270-392F-41F2-A55A-8425273CAB4D}" dt="2023-04-24T20:56:25.119" v="91" actId="20577"/>
        <pc:sldMkLst>
          <pc:docMk/>
          <pc:sldMk cId="3482121154" sldId="286"/>
        </pc:sldMkLst>
        <pc:spChg chg="mod">
          <ac:chgData name="Carlos Rueda" userId="db6194f46a8d4985" providerId="Windows Live" clId="Web-{9EC6F270-392F-41F2-A55A-8425273CAB4D}" dt="2023-04-24T20:54:28.818" v="68" actId="20577"/>
          <ac:spMkLst>
            <pc:docMk/>
            <pc:sldMk cId="3482121154" sldId="286"/>
            <ac:spMk id="2" creationId="{A53F7554-5785-1597-5548-6656FA3364AC}"/>
          </ac:spMkLst>
        </pc:spChg>
        <pc:spChg chg="add mod">
          <ac:chgData name="Carlos Rueda" userId="db6194f46a8d4985" providerId="Windows Live" clId="Web-{9EC6F270-392F-41F2-A55A-8425273CAB4D}" dt="2023-04-24T20:56:25.119" v="91" actId="20577"/>
          <ac:spMkLst>
            <pc:docMk/>
            <pc:sldMk cId="3482121154" sldId="286"/>
            <ac:spMk id="6" creationId="{F8AC6D08-8046-C4B4-435E-2F8A0307B5EF}"/>
          </ac:spMkLst>
        </pc:spChg>
        <pc:picChg chg="del">
          <ac:chgData name="Carlos Rueda" userId="db6194f46a8d4985" providerId="Windows Live" clId="Web-{9EC6F270-392F-41F2-A55A-8425273CAB4D}" dt="2023-04-24T20:54:30.599" v="69"/>
          <ac:picMkLst>
            <pc:docMk/>
            <pc:sldMk cId="3482121154" sldId="286"/>
            <ac:picMk id="5" creationId="{97F9B22D-552F-FD1A-CEBC-51A77D0BD336}"/>
          </ac:picMkLst>
        </pc:picChg>
      </pc:sldChg>
      <pc:sldChg chg="add del">
        <pc:chgData name="Carlos Rueda" userId="db6194f46a8d4985" providerId="Windows Live" clId="Web-{9EC6F270-392F-41F2-A55A-8425273CAB4D}" dt="2023-04-24T20:54:34.787" v="71"/>
        <pc:sldMkLst>
          <pc:docMk/>
          <pc:sldMk cId="984930353" sldId="287"/>
        </pc:sldMkLst>
      </pc:sldChg>
      <pc:sldChg chg="addSp delSp modSp add replId">
        <pc:chgData name="Carlos Rueda" userId="db6194f46a8d4985" providerId="Windows Live" clId="Web-{9EC6F270-392F-41F2-A55A-8425273CAB4D}" dt="2023-04-24T20:59:18.640" v="100" actId="1076"/>
        <pc:sldMkLst>
          <pc:docMk/>
          <pc:sldMk cId="1296071166" sldId="287"/>
        </pc:sldMkLst>
        <pc:spChg chg="del">
          <ac:chgData name="Carlos Rueda" userId="db6194f46a8d4985" providerId="Windows Live" clId="Web-{9EC6F270-392F-41F2-A55A-8425273CAB4D}" dt="2023-04-24T20:58:07.200" v="93"/>
          <ac:spMkLst>
            <pc:docMk/>
            <pc:sldMk cId="1296071166" sldId="287"/>
            <ac:spMk id="6" creationId="{F8AC6D08-8046-C4B4-435E-2F8A0307B5EF}"/>
          </ac:spMkLst>
        </pc:spChg>
        <pc:picChg chg="add mod">
          <ac:chgData name="Carlos Rueda" userId="db6194f46a8d4985" providerId="Windows Live" clId="Web-{9EC6F270-392F-41F2-A55A-8425273CAB4D}" dt="2023-04-24T20:59:18.640" v="100" actId="1076"/>
          <ac:picMkLst>
            <pc:docMk/>
            <pc:sldMk cId="1296071166" sldId="287"/>
            <ac:picMk id="5" creationId="{081C0260-41F5-A039-5898-79E7B4B92179}"/>
          </ac:picMkLst>
        </pc:picChg>
      </pc:sldChg>
      <pc:sldChg chg="add del replId">
        <pc:chgData name="Carlos Rueda" userId="db6194f46a8d4985" providerId="Windows Live" clId="Web-{9EC6F270-392F-41F2-A55A-8425273CAB4D}" dt="2023-04-24T21:00:50.221" v="116"/>
        <pc:sldMkLst>
          <pc:docMk/>
          <pc:sldMk cId="2365204303" sldId="288"/>
        </pc:sldMkLst>
      </pc:sldChg>
      <pc:sldChg chg="addSp delSp modSp add replId">
        <pc:chgData name="Carlos Rueda" userId="db6194f46a8d4985" providerId="Windows Live" clId="Web-{9EC6F270-392F-41F2-A55A-8425273CAB4D}" dt="2023-04-24T21:11:19.179" v="231" actId="20577"/>
        <pc:sldMkLst>
          <pc:docMk/>
          <pc:sldMk cId="4096172828" sldId="289"/>
        </pc:sldMkLst>
        <pc:spChg chg="mod">
          <ac:chgData name="Carlos Rueda" userId="db6194f46a8d4985" providerId="Windows Live" clId="Web-{9EC6F270-392F-41F2-A55A-8425273CAB4D}" dt="2023-04-24T21:00:36.986" v="115" actId="20577"/>
          <ac:spMkLst>
            <pc:docMk/>
            <pc:sldMk cId="4096172828" sldId="289"/>
            <ac:spMk id="2" creationId="{A53F7554-5785-1597-5548-6656FA3364AC}"/>
          </ac:spMkLst>
        </pc:spChg>
        <pc:spChg chg="add mod">
          <ac:chgData name="Carlos Rueda" userId="db6194f46a8d4985" providerId="Windows Live" clId="Web-{9EC6F270-392F-41F2-A55A-8425273CAB4D}" dt="2023-04-24T21:11:19.179" v="231" actId="20577"/>
          <ac:spMkLst>
            <pc:docMk/>
            <pc:sldMk cId="4096172828" sldId="289"/>
            <ac:spMk id="6" creationId="{1B45AE17-5587-D112-C9C0-F3281A1AC45C}"/>
          </ac:spMkLst>
        </pc:spChg>
        <pc:spChg chg="del">
          <ac:chgData name="Carlos Rueda" userId="db6194f46a8d4985" providerId="Windows Live" clId="Web-{9EC6F270-392F-41F2-A55A-8425273CAB4D}" dt="2023-04-24T21:04:24.603" v="118"/>
          <ac:spMkLst>
            <pc:docMk/>
            <pc:sldMk cId="4096172828" sldId="289"/>
            <ac:spMk id="8" creationId="{21BE1C6D-1A63-B2F4-1B9F-FD26378D84DF}"/>
          </ac:spMkLst>
        </pc:spChg>
        <pc:picChg chg="del">
          <ac:chgData name="Carlos Rueda" userId="db6194f46a8d4985" providerId="Windows Live" clId="Web-{9EC6F270-392F-41F2-A55A-8425273CAB4D}" dt="2023-04-24T21:00:55.362" v="117"/>
          <ac:picMkLst>
            <pc:docMk/>
            <pc:sldMk cId="4096172828" sldId="289"/>
            <ac:picMk id="5" creationId="{081C0260-41F5-A039-5898-79E7B4B92179}"/>
          </ac:picMkLst>
        </pc:picChg>
      </pc:sldChg>
      <pc:sldChg chg="addSp delSp modSp add replId">
        <pc:chgData name="Carlos Rueda" userId="db6194f46a8d4985" providerId="Windows Live" clId="Web-{9EC6F270-392F-41F2-A55A-8425273CAB4D}" dt="2023-04-24T21:11:53.118" v="238" actId="1076"/>
        <pc:sldMkLst>
          <pc:docMk/>
          <pc:sldMk cId="98031014" sldId="290"/>
        </pc:sldMkLst>
        <pc:spChg chg="del">
          <ac:chgData name="Carlos Rueda" userId="db6194f46a8d4985" providerId="Windows Live" clId="Web-{9EC6F270-392F-41F2-A55A-8425273CAB4D}" dt="2023-04-24T21:11:29.664" v="233"/>
          <ac:spMkLst>
            <pc:docMk/>
            <pc:sldMk cId="98031014" sldId="290"/>
            <ac:spMk id="6" creationId="{1B45AE17-5587-D112-C9C0-F3281A1AC45C}"/>
          </ac:spMkLst>
        </pc:spChg>
        <pc:picChg chg="add mod">
          <ac:chgData name="Carlos Rueda" userId="db6194f46a8d4985" providerId="Windows Live" clId="Web-{9EC6F270-392F-41F2-A55A-8425273CAB4D}" dt="2023-04-24T21:11:53.118" v="238" actId="1076"/>
          <ac:picMkLst>
            <pc:docMk/>
            <pc:sldMk cId="98031014" sldId="290"/>
            <ac:picMk id="5" creationId="{6163B136-FCA2-70EA-BDBB-08220F3C428F}"/>
          </ac:picMkLst>
        </pc:picChg>
      </pc:sldChg>
      <pc:sldMasterChg chg="replId modSldLayout">
        <pc:chgData name="Carlos Rueda" userId="db6194f46a8d4985" providerId="Windows Live" clId="Web-{9EC6F270-392F-41F2-A55A-8425273CAB4D}" dt="2023-04-24T20:54:34.787" v="71"/>
        <pc:sldMasterMkLst>
          <pc:docMk/>
          <pc:sldMasterMk cId="0" sldId="2147483648"/>
        </pc:sldMasterMkLst>
        <pc:sldLayoutChg chg="replId">
          <pc:chgData name="Carlos Rueda" userId="db6194f46a8d4985" providerId="Windows Live" clId="Web-{9EC6F270-392F-41F2-A55A-8425273CAB4D}" dt="2023-04-24T20:54:34.787" v="71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add del addSldLayout delSldLayout">
        <pc:chgData name="Carlos Rueda" userId="db6194f46a8d4985" providerId="Windows Live" clId="Web-{9EC6F270-392F-41F2-A55A-8425273CAB4D}" dt="2023-04-24T20:54:34.787" v="71"/>
        <pc:sldMasterMkLst>
          <pc:docMk/>
          <pc:sldMasterMk cId="3317255513" sldId="2147483648"/>
        </pc:sldMasterMkLst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2036767126" sldId="2147483649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3731583936" sldId="2147483650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207606845" sldId="2147483651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3553121713" sldId="2147483652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2686517371" sldId="2147483653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1402638820" sldId="2147483654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3019862605" sldId="2147483655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535976118" sldId="2147483656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441176536" sldId="2147483657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444748185" sldId="2147483658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2468657260" sldId="2147483659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394629034" sldId="2147483660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0" sldId="2147483661"/>
          </pc:sldLayoutMkLst>
        </pc:sldLayoutChg>
        <pc:sldLayoutChg chg="add del">
          <pc:chgData name="Carlos Rueda" userId="db6194f46a8d4985" providerId="Windows Live" clId="Web-{9EC6F270-392F-41F2-A55A-8425273CAB4D}" dt="2023-04-24T20:54:34.787" v="71"/>
          <pc:sldLayoutMkLst>
            <pc:docMk/>
            <pc:sldMasterMk cId="3317255513" sldId="2147483648"/>
            <pc:sldLayoutMk cId="1538143750" sldId="2147483662"/>
          </pc:sldLayoutMkLst>
        </pc:sldLayoutChg>
      </pc:sldMasterChg>
    </pc:docChg>
  </pc:docChgLst>
  <pc:docChgLst>
    <pc:chgData name="Carlos Rueda" userId="db6194f46a8d4985" providerId="Windows Live" clId="Web-{87FD2498-2B0E-467C-8167-13E9A00CFE06}"/>
    <pc:docChg chg="addSld delSld modSld addMainMaster delMainMaster">
      <pc:chgData name="Carlos Rueda" userId="db6194f46a8d4985" providerId="Windows Live" clId="Web-{87FD2498-2B0E-467C-8167-13E9A00CFE06}" dt="2023-04-25T22:37:18.494" v="454"/>
      <pc:docMkLst>
        <pc:docMk/>
      </pc:docMkLst>
      <pc:sldChg chg="mod setBg modClrScheme chgLayout">
        <pc:chgData name="Carlos Rueda" userId="db6194f46a8d4985" providerId="Windows Live" clId="Web-{87FD2498-2B0E-467C-8167-13E9A00CFE06}" dt="2023-04-25T20:05:51.188" v="22"/>
        <pc:sldMkLst>
          <pc:docMk/>
          <pc:sldMk cId="0" sldId="256"/>
        </pc:sldMkLst>
      </pc:sldChg>
      <pc:sldChg chg="addSp delSp modSp mod setBg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2456716792" sldId="257"/>
        </pc:sldMkLst>
        <pc:spChg chg="mod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3" creationId="{2D0F73CA-2C33-D9F3-3B19-30E3743EAC54}"/>
          </ac:spMkLst>
        </pc:spChg>
        <pc:spChg chg="add del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8" creationId="{A8384FB5-9ADC-4DDC-881B-597D56F5B15D}"/>
          </ac:spMkLst>
        </pc:spChg>
        <pc:spChg chg="add del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10" creationId="{91E5A9A7-95C6-4F4F-B00E-C82E07FE62EF}"/>
          </ac:spMkLst>
        </pc:spChg>
        <pc:spChg chg="add del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12" creationId="{D07DD2DE-F619-49DD-B5E7-03A290FF4ED1}"/>
          </ac:spMkLst>
        </pc:spChg>
        <pc:spChg chg="add del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14" creationId="{85149191-5F60-4A28-AAFF-039F96B0F3EC}"/>
          </ac:spMkLst>
        </pc:spChg>
        <pc:spChg chg="add del">
          <ac:chgData name="Carlos Rueda" userId="db6194f46a8d4985" providerId="Windows Live" clId="Web-{87FD2498-2B0E-467C-8167-13E9A00CFE06}" dt="2023-04-25T19:22:45.846" v="15"/>
          <ac:spMkLst>
            <pc:docMk/>
            <pc:sldMk cId="2456716792" sldId="257"/>
            <ac:spMk id="16" creationId="{F8260ED5-17F7-4158-B241-D51DD4CF1B7E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456716792" sldId="257"/>
            <ac:spMk id="18" creationId="{FB5B0058-AF13-4859-B429-4EDDE2A26F7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456716792" sldId="257"/>
            <ac:spMk id="19" creationId="{0277405F-0B4F-4418-B773-1B38814125B6}"/>
          </ac:spMkLst>
        </pc:spChg>
        <pc:spChg chg="add del">
          <ac:chgData name="Carlos Rueda" userId="db6194f46a8d4985" providerId="Windows Live" clId="Web-{87FD2498-2B0E-467C-8167-13E9A00CFE06}" dt="2023-04-25T19:18:26.649" v="3"/>
          <ac:spMkLst>
            <pc:docMk/>
            <pc:sldMk cId="2456716792" sldId="257"/>
            <ac:spMk id="21" creationId="{A8384FB5-9ADC-4DDC-881B-597D56F5B15D}"/>
          </ac:spMkLst>
        </pc:spChg>
        <pc:spChg chg="add del">
          <ac:chgData name="Carlos Rueda" userId="db6194f46a8d4985" providerId="Windows Live" clId="Web-{87FD2498-2B0E-467C-8167-13E9A00CFE06}" dt="2023-04-25T19:18:26.649" v="3"/>
          <ac:spMkLst>
            <pc:docMk/>
            <pc:sldMk cId="2456716792" sldId="257"/>
            <ac:spMk id="23" creationId="{91E5A9A7-95C6-4F4F-B00E-C82E07FE62EF}"/>
          </ac:spMkLst>
        </pc:spChg>
        <pc:spChg chg="add del">
          <ac:chgData name="Carlos Rueda" userId="db6194f46a8d4985" providerId="Windows Live" clId="Web-{87FD2498-2B0E-467C-8167-13E9A00CFE06}" dt="2023-04-25T19:18:26.649" v="3"/>
          <ac:spMkLst>
            <pc:docMk/>
            <pc:sldMk cId="2456716792" sldId="257"/>
            <ac:spMk id="25" creationId="{D07DD2DE-F619-49DD-B5E7-03A290FF4ED1}"/>
          </ac:spMkLst>
        </pc:spChg>
        <pc:spChg chg="add del">
          <ac:chgData name="Carlos Rueda" userId="db6194f46a8d4985" providerId="Windows Live" clId="Web-{87FD2498-2B0E-467C-8167-13E9A00CFE06}" dt="2023-04-25T19:18:26.649" v="3"/>
          <ac:spMkLst>
            <pc:docMk/>
            <pc:sldMk cId="2456716792" sldId="257"/>
            <ac:spMk id="27" creationId="{85149191-5F60-4A28-AAFF-039F96B0F3EC}"/>
          </ac:spMkLst>
        </pc:spChg>
        <pc:spChg chg="add del">
          <ac:chgData name="Carlos Rueda" userId="db6194f46a8d4985" providerId="Windows Live" clId="Web-{87FD2498-2B0E-467C-8167-13E9A00CFE06}" dt="2023-04-25T19:18:26.649" v="3"/>
          <ac:spMkLst>
            <pc:docMk/>
            <pc:sldMk cId="2456716792" sldId="257"/>
            <ac:spMk id="29" creationId="{F8260ED5-17F7-4158-B241-D51DD4CF1B7E}"/>
          </ac:spMkLst>
        </pc:spChg>
        <pc:picChg chg="mod">
          <ac:chgData name="Carlos Rueda" userId="db6194f46a8d4985" providerId="Windows Live" clId="Web-{87FD2498-2B0E-467C-8167-13E9A00CFE06}" dt="2023-04-25T19:22:45.846" v="15"/>
          <ac:picMkLst>
            <pc:docMk/>
            <pc:sldMk cId="2456716792" sldId="257"/>
            <ac:picMk id="2" creationId="{C7FE72CF-1D5F-5810-A040-35ECEA05B3A8}"/>
          </ac:picMkLst>
        </pc:picChg>
        <pc:picChg chg="add mod ord">
          <ac:chgData name="Carlos Rueda" userId="db6194f46a8d4985" providerId="Windows Live" clId="Web-{87FD2498-2B0E-467C-8167-13E9A00CFE06}" dt="2023-04-25T20:04:24.514" v="16"/>
          <ac:picMkLst>
            <pc:docMk/>
            <pc:sldMk cId="2456716792" sldId="257"/>
            <ac:picMk id="4" creationId="{CB445D76-4789-2E02-F671-F6B385AA2656}"/>
          </ac:picMkLst>
        </pc:picChg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1869305498" sldId="258"/>
        </pc:sldMkLst>
      </pc:sldChg>
      <pc:sldChg chg="addSp delSp modSp mod setBg modClrScheme delDesignElem chgLayout">
        <pc:chgData name="Carlos Rueda" userId="db6194f46a8d4985" providerId="Windows Live" clId="Web-{87FD2498-2B0E-467C-8167-13E9A00CFE06}" dt="2023-04-25T20:06:45.033" v="24"/>
        <pc:sldMkLst>
          <pc:docMk/>
          <pc:sldMk cId="3004084869" sldId="259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04084869" sldId="259"/>
            <ac:spMk id="8" creationId="{A8384FB5-9ADC-4DDC-881B-597D56F5B15D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04084869" sldId="259"/>
            <ac:spMk id="10" creationId="{91E5A9A7-95C6-4F4F-B00E-C82E07FE62E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04084869" sldId="259"/>
            <ac:spMk id="12" creationId="{D07DD2DE-F619-49DD-B5E7-03A290FF4ED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04084869" sldId="259"/>
            <ac:spMk id="14" creationId="{85149191-5F60-4A28-AAFF-039F96B0F3E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04084869" sldId="259"/>
            <ac:spMk id="16" creationId="{F8260ED5-17F7-4158-B241-D51DD4CF1B7E}"/>
          </ac:spMkLst>
        </pc:spChg>
        <pc:picChg chg="add del mod">
          <ac:chgData name="Carlos Rueda" userId="db6194f46a8d4985" providerId="Windows Live" clId="Web-{87FD2498-2B0E-467C-8167-13E9A00CFE06}" dt="2023-04-25T20:06:45.033" v="24"/>
          <ac:picMkLst>
            <pc:docMk/>
            <pc:sldMk cId="3004084869" sldId="259"/>
            <ac:picMk id="5" creationId="{9ED0C504-535B-60BB-7E55-14A675BBB7A3}"/>
          </ac:picMkLst>
        </pc:picChg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3995101498" sldId="260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3781069335" sldId="261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1966613743" sldId="262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450121012" sldId="263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3862003915" sldId="264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2819143988" sldId="265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3795402372" sldId="266"/>
        </pc:sldMkLst>
      </pc:sldChg>
      <pc:sldChg chg="mod modClrScheme chgLayout">
        <pc:chgData name="Carlos Rueda" userId="db6194f46a8d4985" providerId="Windows Live" clId="Web-{87FD2498-2B0E-467C-8167-13E9A00CFE06}" dt="2023-04-25T20:05:51.188" v="22"/>
        <pc:sldMkLst>
          <pc:docMk/>
          <pc:sldMk cId="3981002627" sldId="267"/>
        </pc:sldMkLst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3829955533" sldId="268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829955533" sldId="268"/>
            <ac:spMk id="8" creationId="{D4771268-CB57-404A-9271-370EB28F6090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3910985000" sldId="269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910985000" sldId="269"/>
            <ac:spMk id="17" creationId="{131BAD53-4E89-4F62-BBB7-26359763ED39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910985000" sldId="269"/>
            <ac:spMk id="18" creationId="{62756DA2-40EB-4C6F-B962-5822FFB54FB6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529358097" sldId="270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529358097" sldId="270"/>
            <ac:spMk id="29" creationId="{2A865FE3-5FC9-4049-87CF-30019C46C0F5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529358097" sldId="270"/>
            <ac:spMk id="30" creationId="{2C9A9DA9-7DC8-488B-A882-123947B0F3D9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529358097" sldId="270"/>
            <ac:spMk id="31" creationId="{57F6BDD4-E066-4008-8011-6CC31AEB4556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529358097" sldId="270"/>
            <ac:spMk id="32" creationId="{2711A8FB-68FC-45FC-B01E-38F809E2D439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231856042" sldId="271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31856042" sldId="271"/>
            <ac:spMk id="29" creationId="{2A865FE3-5FC9-4049-87CF-30019C46C0F5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31856042" sldId="271"/>
            <ac:spMk id="30" creationId="{2C9A9DA9-7DC8-488B-A882-123947B0F3D9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31856042" sldId="271"/>
            <ac:spMk id="31" creationId="{57F6BDD4-E066-4008-8011-6CC31AEB4556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31856042" sldId="271"/>
            <ac:spMk id="32" creationId="{2711A8FB-68FC-45FC-B01E-38F809E2D439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623487260" sldId="272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623487260" sldId="272"/>
            <ac:spMk id="29" creationId="{2A865FE3-5FC9-4049-87CF-30019C46C0F5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623487260" sldId="272"/>
            <ac:spMk id="30" creationId="{2C9A9DA9-7DC8-488B-A882-123947B0F3D9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623487260" sldId="272"/>
            <ac:spMk id="31" creationId="{57F6BDD4-E066-4008-8011-6CC31AEB4556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623487260" sldId="272"/>
            <ac:spMk id="32" creationId="{2711A8FB-68FC-45FC-B01E-38F809E2D439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3334552576" sldId="273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334552576" sldId="273"/>
            <ac:spMk id="29" creationId="{2A865FE3-5FC9-4049-87CF-30019C46C0F5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334552576" sldId="273"/>
            <ac:spMk id="30" creationId="{2C9A9DA9-7DC8-488B-A882-123947B0F3D9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334552576" sldId="273"/>
            <ac:spMk id="31" creationId="{57F6BDD4-E066-4008-8011-6CC31AEB4556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334552576" sldId="273"/>
            <ac:spMk id="32" creationId="{2711A8FB-68FC-45FC-B01E-38F809E2D439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106236467" sldId="274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06236467" sldId="274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4151308698" sldId="275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151308698" sldId="275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3086358995" sldId="276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086358995" sldId="276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564045961" sldId="277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564045961" sldId="277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4279408626" sldId="278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279408626" sldId="278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2508184418" sldId="279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508184418" sldId="279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29844164" sldId="280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29844164" sldId="280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900855632" sldId="281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00855632" sldId="281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769059695" sldId="282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769059695" sldId="282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716689463" sldId="283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716689463" sldId="283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677632272" sldId="284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677632272" sldId="284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976186163" sldId="285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976186163" sldId="285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3482121154" sldId="286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3482121154" sldId="286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296071166" sldId="287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296071166" sldId="287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4096172828" sldId="289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4096172828" sldId="289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98031014" sldId="290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98031014" sldId="290"/>
            <ac:spMk id="49" creationId="{8D71EDA1-87BF-4D5D-AB79-F346FD19278A}"/>
          </ac:spMkLst>
        </pc:spChg>
      </pc:sldChg>
      <pc:sldChg chg="addSp delSp mod modClrScheme delDesignElem chgLayout">
        <pc:chgData name="Carlos Rueda" userId="db6194f46a8d4985" providerId="Windows Live" clId="Web-{87FD2498-2B0E-467C-8167-13E9A00CFE06}" dt="2023-04-25T20:05:51.188" v="22"/>
        <pc:sldMkLst>
          <pc:docMk/>
          <pc:sldMk cId="1148014235" sldId="291"/>
        </pc:sldMkLst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34" creationId="{09588DA8-065E-4F6F-8EFD-43104AB2E0CF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35" creationId="{C4285719-470E-454C-AF62-8323075F1F5B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41" creationId="{CD9FE4EF-C4D8-49A0-B2FF-81D8DB7D8A24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43" creationId="{4300840D-0A0B-4512-BACA-B439D5B9C57C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45" creationId="{D2B78728-A580-49A7-84F9-6EF6F583ADE0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47" creationId="{38FAA1A1-D861-433F-88FA-1E9D6FD31D11}"/>
          </ac:spMkLst>
        </pc:spChg>
        <pc:spChg chg="add del">
          <ac:chgData name="Carlos Rueda" userId="db6194f46a8d4985" providerId="Windows Live" clId="Web-{87FD2498-2B0E-467C-8167-13E9A00CFE06}" dt="2023-04-25T20:05:51.188" v="22"/>
          <ac:spMkLst>
            <pc:docMk/>
            <pc:sldMk cId="1148014235" sldId="291"/>
            <ac:spMk id="49" creationId="{8D71EDA1-87BF-4D5D-AB79-F346FD19278A}"/>
          </ac:spMkLst>
        </pc:spChg>
      </pc:sldChg>
      <pc:sldChg chg="addSp delSp modSp add replId">
        <pc:chgData name="Carlos Rueda" userId="db6194f46a8d4985" providerId="Windows Live" clId="Web-{87FD2498-2B0E-467C-8167-13E9A00CFE06}" dt="2023-04-25T20:33:04.174" v="295" actId="14100"/>
        <pc:sldMkLst>
          <pc:docMk/>
          <pc:sldMk cId="3292379663" sldId="292"/>
        </pc:sldMkLst>
        <pc:spChg chg="mod">
          <ac:chgData name="Carlos Rueda" userId="db6194f46a8d4985" providerId="Windows Live" clId="Web-{87FD2498-2B0E-467C-8167-13E9A00CFE06}" dt="2023-04-25T20:17:22.740" v="91" actId="20577"/>
          <ac:spMkLst>
            <pc:docMk/>
            <pc:sldMk cId="3292379663" sldId="292"/>
            <ac:spMk id="2" creationId="{A53F7554-5785-1597-5548-6656FA3364AC}"/>
          </ac:spMkLst>
        </pc:spChg>
        <pc:spChg chg="del">
          <ac:chgData name="Carlos Rueda" userId="db6194f46a8d4985" providerId="Windows Live" clId="Web-{87FD2498-2B0E-467C-8167-13E9A00CFE06}" dt="2023-04-25T20:17:08.646" v="88"/>
          <ac:spMkLst>
            <pc:docMk/>
            <pc:sldMk cId="3292379663" sldId="292"/>
            <ac:spMk id="4" creationId="{3CF9482D-BAB0-DF47-EB49-1C5BEB7C102E}"/>
          </ac:spMkLst>
        </pc:spChg>
        <pc:spChg chg="add mod">
          <ac:chgData name="Carlos Rueda" userId="db6194f46a8d4985" providerId="Windows Live" clId="Web-{87FD2498-2B0E-467C-8167-13E9A00CFE06}" dt="2023-04-25T20:15:27.768" v="82"/>
          <ac:spMkLst>
            <pc:docMk/>
            <pc:sldMk cId="3292379663" sldId="292"/>
            <ac:spMk id="5" creationId="{598F0D85-FE0B-2E80-9F26-D8ED901919A5}"/>
          </ac:spMkLst>
        </pc:spChg>
        <pc:spChg chg="del mod">
          <ac:chgData name="Carlos Rueda" userId="db6194f46a8d4985" providerId="Windows Live" clId="Web-{87FD2498-2B0E-467C-8167-13E9A00CFE06}" dt="2023-04-25T20:12:10.918" v="53"/>
          <ac:spMkLst>
            <pc:docMk/>
            <pc:sldMk cId="3292379663" sldId="292"/>
            <ac:spMk id="7" creationId="{55A7A2E3-9780-7EC1-CD6E-BEF0E9955E8F}"/>
          </ac:spMkLst>
        </pc:spChg>
        <pc:picChg chg="del">
          <ac:chgData name="Carlos Rueda" userId="db6194f46a8d4985" providerId="Windows Live" clId="Web-{87FD2498-2B0E-467C-8167-13E9A00CFE06}" dt="2023-04-25T20:32:45.174" v="291"/>
          <ac:picMkLst>
            <pc:docMk/>
            <pc:sldMk cId="3292379663" sldId="292"/>
            <ac:picMk id="3" creationId="{057FFFC1-D514-BE75-2860-340F904964E3}"/>
          </ac:picMkLst>
        </pc:picChg>
        <pc:picChg chg="add mod">
          <ac:chgData name="Carlos Rueda" userId="db6194f46a8d4985" providerId="Windows Live" clId="Web-{87FD2498-2B0E-467C-8167-13E9A00CFE06}" dt="2023-04-25T20:33:04.174" v="295" actId="14100"/>
          <ac:picMkLst>
            <pc:docMk/>
            <pc:sldMk cId="3292379663" sldId="292"/>
            <ac:picMk id="8" creationId="{487EE8D5-4681-CE55-4160-5BDA70EEFFD5}"/>
          </ac:picMkLst>
        </pc:picChg>
      </pc:sldChg>
      <pc:sldChg chg="addSp delSp modSp add replId">
        <pc:chgData name="Carlos Rueda" userId="db6194f46a8d4985" providerId="Windows Live" clId="Web-{87FD2498-2B0E-467C-8167-13E9A00CFE06}" dt="2023-04-25T20:33:55.613" v="304"/>
        <pc:sldMkLst>
          <pc:docMk/>
          <pc:sldMk cId="4055566597" sldId="293"/>
        </pc:sldMkLst>
        <pc:spChg chg="mod">
          <ac:chgData name="Carlos Rueda" userId="db6194f46a8d4985" providerId="Windows Live" clId="Web-{87FD2498-2B0E-467C-8167-13E9A00CFE06}" dt="2023-04-25T20:17:40.600" v="93" actId="20577"/>
          <ac:spMkLst>
            <pc:docMk/>
            <pc:sldMk cId="4055566597" sldId="293"/>
            <ac:spMk id="2" creationId="{A53F7554-5785-1597-5548-6656FA3364AC}"/>
          </ac:spMkLst>
        </pc:spChg>
        <pc:spChg chg="mod">
          <ac:chgData name="Carlos Rueda" userId="db6194f46a8d4985" providerId="Windows Live" clId="Web-{87FD2498-2B0E-467C-8167-13E9A00CFE06}" dt="2023-04-25T20:15:38.065" v="83"/>
          <ac:spMkLst>
            <pc:docMk/>
            <pc:sldMk cId="4055566597" sldId="293"/>
            <ac:spMk id="5" creationId="{598F0D85-FE0B-2E80-9F26-D8ED901919A5}"/>
          </ac:spMkLst>
        </pc:spChg>
        <pc:picChg chg="del">
          <ac:chgData name="Carlos Rueda" userId="db6194f46a8d4985" providerId="Windows Live" clId="Web-{87FD2498-2B0E-467C-8167-13E9A00CFE06}" dt="2023-04-25T20:33:09.612" v="296"/>
          <ac:picMkLst>
            <pc:docMk/>
            <pc:sldMk cId="4055566597" sldId="293"/>
            <ac:picMk id="3" creationId="{057FFFC1-D514-BE75-2860-340F904964E3}"/>
          </ac:picMkLst>
        </pc:picChg>
        <pc:picChg chg="add">
          <ac:chgData name="Carlos Rueda" userId="db6194f46a8d4985" providerId="Windows Live" clId="Web-{87FD2498-2B0E-467C-8167-13E9A00CFE06}" dt="2023-04-25T20:33:55.613" v="304"/>
          <ac:picMkLst>
            <pc:docMk/>
            <pc:sldMk cId="4055566597" sldId="293"/>
            <ac:picMk id="7" creationId="{2E1E0F91-C077-1ABA-5DED-AE1AFA11655E}"/>
          </ac:picMkLst>
        </pc:picChg>
      </pc:sldChg>
      <pc:sldChg chg="addSp delSp modSp add replId">
        <pc:chgData name="Carlos Rueda" userId="db6194f46a8d4985" providerId="Windows Live" clId="Web-{87FD2498-2B0E-467C-8167-13E9A00CFE06}" dt="2023-04-25T20:34:07.645" v="307" actId="20577"/>
        <pc:sldMkLst>
          <pc:docMk/>
          <pc:sldMk cId="2070143655" sldId="294"/>
        </pc:sldMkLst>
        <pc:spChg chg="mod">
          <ac:chgData name="Carlos Rueda" userId="db6194f46a8d4985" providerId="Windows Live" clId="Web-{87FD2498-2B0E-467C-8167-13E9A00CFE06}" dt="2023-04-25T20:17:50.928" v="95" actId="20577"/>
          <ac:spMkLst>
            <pc:docMk/>
            <pc:sldMk cId="2070143655" sldId="294"/>
            <ac:spMk id="2" creationId="{A53F7554-5785-1597-5548-6656FA3364AC}"/>
          </ac:spMkLst>
        </pc:spChg>
        <pc:spChg chg="mod">
          <ac:chgData name="Carlos Rueda" userId="db6194f46a8d4985" providerId="Windows Live" clId="Web-{87FD2498-2B0E-467C-8167-13E9A00CFE06}" dt="2023-04-25T20:34:07.645" v="307" actId="20577"/>
          <ac:spMkLst>
            <pc:docMk/>
            <pc:sldMk cId="2070143655" sldId="294"/>
            <ac:spMk id="5" creationId="{598F0D85-FE0B-2E80-9F26-D8ED901919A5}"/>
          </ac:spMkLst>
        </pc:spChg>
        <pc:spChg chg="add mod">
          <ac:chgData name="Carlos Rueda" userId="db6194f46a8d4985" providerId="Windows Live" clId="Web-{87FD2498-2B0E-467C-8167-13E9A00CFE06}" dt="2023-04-25T20:26:55.554" v="200"/>
          <ac:spMkLst>
            <pc:docMk/>
            <pc:sldMk cId="2070143655" sldId="294"/>
            <ac:spMk id="6" creationId="{6DB2D930-8A9C-DB51-F075-1248089B9DF3}"/>
          </ac:spMkLst>
        </pc:spChg>
        <pc:picChg chg="del">
          <ac:chgData name="Carlos Rueda" userId="db6194f46a8d4985" providerId="Windows Live" clId="Web-{87FD2498-2B0E-467C-8167-13E9A00CFE06}" dt="2023-04-25T20:33:14.721" v="298"/>
          <ac:picMkLst>
            <pc:docMk/>
            <pc:sldMk cId="2070143655" sldId="294"/>
            <ac:picMk id="3" creationId="{057FFFC1-D514-BE75-2860-340F904964E3}"/>
          </ac:picMkLst>
        </pc:picChg>
        <pc:picChg chg="add">
          <ac:chgData name="Carlos Rueda" userId="db6194f46a8d4985" providerId="Windows Live" clId="Web-{87FD2498-2B0E-467C-8167-13E9A00CFE06}" dt="2023-04-25T20:34:02.410" v="305"/>
          <ac:picMkLst>
            <pc:docMk/>
            <pc:sldMk cId="2070143655" sldId="294"/>
            <ac:picMk id="8" creationId="{3093EDDB-92F2-9A6A-AF80-7BF554188F47}"/>
          </ac:picMkLst>
        </pc:picChg>
      </pc:sldChg>
      <pc:sldChg chg="addSp delSp modSp add replId">
        <pc:chgData name="Carlos Rueda" userId="db6194f46a8d4985" providerId="Windows Live" clId="Web-{87FD2498-2B0E-467C-8167-13E9A00CFE06}" dt="2023-04-25T20:35:11.881" v="314"/>
        <pc:sldMkLst>
          <pc:docMk/>
          <pc:sldMk cId="896989654" sldId="295"/>
        </pc:sldMkLst>
        <pc:spChg chg="del mod">
          <ac:chgData name="Carlos Rueda" userId="db6194f46a8d4985" providerId="Windows Live" clId="Web-{87FD2498-2B0E-467C-8167-13E9A00CFE06}" dt="2023-04-25T20:27:44.852" v="211"/>
          <ac:spMkLst>
            <pc:docMk/>
            <pc:sldMk cId="896989654" sldId="295"/>
            <ac:spMk id="5" creationId="{598F0D85-FE0B-2E80-9F26-D8ED901919A5}"/>
          </ac:spMkLst>
        </pc:spChg>
        <pc:spChg chg="mod">
          <ac:chgData name="Carlos Rueda" userId="db6194f46a8d4985" providerId="Windows Live" clId="Web-{87FD2498-2B0E-467C-8167-13E9A00CFE06}" dt="2023-04-25T20:30:16.466" v="249" actId="20577"/>
          <ac:spMkLst>
            <pc:docMk/>
            <pc:sldMk cId="896989654" sldId="295"/>
            <ac:spMk id="6" creationId="{6DB2D930-8A9C-DB51-F075-1248089B9DF3}"/>
          </ac:spMkLst>
        </pc:spChg>
        <pc:spChg chg="add mod">
          <ac:chgData name="Carlos Rueda" userId="db6194f46a8d4985" providerId="Windows Live" clId="Web-{87FD2498-2B0E-467C-8167-13E9A00CFE06}" dt="2023-04-25T20:30:28.044" v="252" actId="20577"/>
          <ac:spMkLst>
            <pc:docMk/>
            <pc:sldMk cId="896989654" sldId="295"/>
            <ac:spMk id="7" creationId="{473C6B62-8C2C-B6C3-7258-86E09B90546D}"/>
          </ac:spMkLst>
        </pc:spChg>
        <pc:picChg chg="del">
          <ac:chgData name="Carlos Rueda" userId="db6194f46a8d4985" providerId="Windows Live" clId="Web-{87FD2498-2B0E-467C-8167-13E9A00CFE06}" dt="2023-04-25T20:33:19.612" v="300"/>
          <ac:picMkLst>
            <pc:docMk/>
            <pc:sldMk cId="896989654" sldId="295"/>
            <ac:picMk id="3" creationId="{057FFFC1-D514-BE75-2860-340F904964E3}"/>
          </ac:picMkLst>
        </pc:picChg>
        <pc:picChg chg="add">
          <ac:chgData name="Carlos Rueda" userId="db6194f46a8d4985" providerId="Windows Live" clId="Web-{87FD2498-2B0E-467C-8167-13E9A00CFE06}" dt="2023-04-25T20:35:11.881" v="314"/>
          <ac:picMkLst>
            <pc:docMk/>
            <pc:sldMk cId="896989654" sldId="295"/>
            <ac:picMk id="9" creationId="{3704430F-D354-F6CC-5ABA-922AAC83E5B3}"/>
          </ac:picMkLst>
        </pc:picChg>
      </pc:sldChg>
      <pc:sldChg chg="addSp delSp modSp add replId">
        <pc:chgData name="Carlos Rueda" userId="db6194f46a8d4985" providerId="Windows Live" clId="Web-{87FD2498-2B0E-467C-8167-13E9A00CFE06}" dt="2023-04-25T21:42:10.730" v="410"/>
        <pc:sldMkLst>
          <pc:docMk/>
          <pc:sldMk cId="1190632482" sldId="296"/>
        </pc:sldMkLst>
        <pc:spChg chg="mod">
          <ac:chgData name="Carlos Rueda" userId="db6194f46a8d4985" providerId="Windows Live" clId="Web-{87FD2498-2B0E-467C-8167-13E9A00CFE06}" dt="2023-04-25T21:27:03.202" v="319" actId="14100"/>
          <ac:spMkLst>
            <pc:docMk/>
            <pc:sldMk cId="1190632482" sldId="296"/>
            <ac:spMk id="2" creationId="{A53F7554-5785-1597-5548-6656FA3364AC}"/>
          </ac:spMkLst>
        </pc:spChg>
        <pc:spChg chg="add del mod">
          <ac:chgData name="Carlos Rueda" userId="db6194f46a8d4985" providerId="Windows Live" clId="Web-{87FD2498-2B0E-467C-8167-13E9A00CFE06}" dt="2023-04-25T21:38:46.208" v="366"/>
          <ac:spMkLst>
            <pc:docMk/>
            <pc:sldMk cId="1190632482" sldId="296"/>
            <ac:spMk id="5" creationId="{99FA7426-1595-3829-CC89-2897A79617D5}"/>
          </ac:spMkLst>
        </pc:spChg>
        <pc:spChg chg="del mod">
          <ac:chgData name="Carlos Rueda" userId="db6194f46a8d4985" providerId="Windows Live" clId="Web-{87FD2498-2B0E-467C-8167-13E9A00CFE06}" dt="2023-04-25T20:31:57.750" v="290"/>
          <ac:spMkLst>
            <pc:docMk/>
            <pc:sldMk cId="1190632482" sldId="296"/>
            <ac:spMk id="6" creationId="{6DB2D930-8A9C-DB51-F075-1248089B9DF3}"/>
          </ac:spMkLst>
        </pc:spChg>
        <pc:spChg chg="mod">
          <ac:chgData name="Carlos Rueda" userId="db6194f46a8d4985" providerId="Windows Live" clId="Web-{87FD2498-2B0E-467C-8167-13E9A00CFE06}" dt="2023-04-25T21:41:39.916" v="405" actId="20577"/>
          <ac:spMkLst>
            <pc:docMk/>
            <pc:sldMk cId="1190632482" sldId="296"/>
            <ac:spMk id="7" creationId="{473C6B62-8C2C-B6C3-7258-86E09B90546D}"/>
          </ac:spMkLst>
        </pc:spChg>
        <pc:picChg chg="del">
          <ac:chgData name="Carlos Rueda" userId="db6194f46a8d4985" providerId="Windows Live" clId="Web-{87FD2498-2B0E-467C-8167-13E9A00CFE06}" dt="2023-04-25T20:35:04.975" v="313"/>
          <ac:picMkLst>
            <pc:docMk/>
            <pc:sldMk cId="1190632482" sldId="296"/>
            <ac:picMk id="3" creationId="{057FFFC1-D514-BE75-2860-340F904964E3}"/>
          </ac:picMkLst>
        </pc:picChg>
        <pc:picChg chg="add">
          <ac:chgData name="Carlos Rueda" userId="db6194f46a8d4985" providerId="Windows Live" clId="Web-{87FD2498-2B0E-467C-8167-13E9A00CFE06}" dt="2023-04-25T21:30:27.615" v="364"/>
          <ac:picMkLst>
            <pc:docMk/>
            <pc:sldMk cId="1190632482" sldId="296"/>
            <ac:picMk id="8" creationId="{C229FC61-CDDD-4853-56BD-883B642ABFC4}"/>
          </ac:picMkLst>
        </pc:picChg>
        <pc:picChg chg="add del mod">
          <ac:chgData name="Carlos Rueda" userId="db6194f46a8d4985" providerId="Windows Live" clId="Web-{87FD2498-2B0E-467C-8167-13E9A00CFE06}" dt="2023-04-25T21:42:10.730" v="410"/>
          <ac:picMkLst>
            <pc:docMk/>
            <pc:sldMk cId="1190632482" sldId="296"/>
            <ac:picMk id="9" creationId="{495C074D-03E6-4A9E-EE22-A3E4502DD138}"/>
          </ac:picMkLst>
        </pc:picChg>
      </pc:sldChg>
      <pc:sldChg chg="add del replId">
        <pc:chgData name="Carlos Rueda" userId="db6194f46a8d4985" providerId="Windows Live" clId="Web-{87FD2498-2B0E-467C-8167-13E9A00CFE06}" dt="2023-04-25T20:34:42.630" v="308"/>
        <pc:sldMkLst>
          <pc:docMk/>
          <pc:sldMk cId="537199920" sldId="297"/>
        </pc:sldMkLst>
      </pc:sldChg>
      <pc:sldChg chg="add replId">
        <pc:chgData name="Carlos Rueda" userId="db6194f46a8d4985" providerId="Windows Live" clId="Web-{87FD2498-2B0E-467C-8167-13E9A00CFE06}" dt="2023-04-25T21:38:33.880" v="365"/>
        <pc:sldMkLst>
          <pc:docMk/>
          <pc:sldMk cId="1155017946" sldId="297"/>
        </pc:sldMkLst>
      </pc:sldChg>
      <pc:sldChg chg="delSp modSp add replId">
        <pc:chgData name="Carlos Rueda" userId="db6194f46a8d4985" providerId="Windows Live" clId="Web-{87FD2498-2B0E-467C-8167-13E9A00CFE06}" dt="2023-04-25T21:42:28.122" v="413" actId="1076"/>
        <pc:sldMkLst>
          <pc:docMk/>
          <pc:sldMk cId="314168390" sldId="298"/>
        </pc:sldMkLst>
        <pc:spChg chg="del">
          <ac:chgData name="Carlos Rueda" userId="db6194f46a8d4985" providerId="Windows Live" clId="Web-{87FD2498-2B0E-467C-8167-13E9A00CFE06}" dt="2023-04-25T21:42:18.372" v="411"/>
          <ac:spMkLst>
            <pc:docMk/>
            <pc:sldMk cId="314168390" sldId="298"/>
            <ac:spMk id="7" creationId="{473C6B62-8C2C-B6C3-7258-86E09B90546D}"/>
          </ac:spMkLst>
        </pc:spChg>
        <pc:picChg chg="mod">
          <ac:chgData name="Carlos Rueda" userId="db6194f46a8d4985" providerId="Windows Live" clId="Web-{87FD2498-2B0E-467C-8167-13E9A00CFE06}" dt="2023-04-25T21:42:28.122" v="413" actId="1076"/>
          <ac:picMkLst>
            <pc:docMk/>
            <pc:sldMk cId="314168390" sldId="298"/>
            <ac:picMk id="9" creationId="{495C074D-03E6-4A9E-EE22-A3E4502DD138}"/>
          </ac:picMkLst>
        </pc:picChg>
      </pc:sldChg>
      <pc:sldChg chg="add del replId">
        <pc:chgData name="Carlos Rueda" userId="db6194f46a8d4985" providerId="Windows Live" clId="Web-{87FD2498-2B0E-467C-8167-13E9A00CFE06}" dt="2023-04-25T20:34:48.271" v="309"/>
        <pc:sldMkLst>
          <pc:docMk/>
          <pc:sldMk cId="2273727880" sldId="298"/>
        </pc:sldMkLst>
      </pc:sldChg>
      <pc:sldChg chg="addSp delSp modSp add replId">
        <pc:chgData name="Carlos Rueda" userId="db6194f46a8d4985" providerId="Windows Live" clId="Web-{87FD2498-2B0E-467C-8167-13E9A00CFE06}" dt="2023-04-25T22:35:24.040" v="437" actId="14100"/>
        <pc:sldMkLst>
          <pc:docMk/>
          <pc:sldMk cId="653277514" sldId="299"/>
        </pc:sldMkLst>
        <pc:spChg chg="mod">
          <ac:chgData name="Carlos Rueda" userId="db6194f46a8d4985" providerId="Windows Live" clId="Web-{87FD2498-2B0E-467C-8167-13E9A00CFE06}" dt="2023-04-25T21:42:43.326" v="418" actId="20577"/>
          <ac:spMkLst>
            <pc:docMk/>
            <pc:sldMk cId="653277514" sldId="299"/>
            <ac:spMk id="2" creationId="{A53F7554-5785-1597-5548-6656FA3364AC}"/>
          </ac:spMkLst>
        </pc:spChg>
        <pc:spChg chg="del">
          <ac:chgData name="Carlos Rueda" userId="db6194f46a8d4985" providerId="Windows Live" clId="Web-{87FD2498-2B0E-467C-8167-13E9A00CFE06}" dt="2023-04-25T22:34:29.461" v="430"/>
          <ac:spMkLst>
            <pc:docMk/>
            <pc:sldMk cId="653277514" sldId="299"/>
            <ac:spMk id="5" creationId="{99FA7426-1595-3829-CC89-2897A79617D5}"/>
          </ac:spMkLst>
        </pc:spChg>
        <pc:spChg chg="mod">
          <ac:chgData name="Carlos Rueda" userId="db6194f46a8d4985" providerId="Windows Live" clId="Web-{87FD2498-2B0E-467C-8167-13E9A00CFE06}" dt="2023-04-25T22:35:14.680" v="434" actId="20577"/>
          <ac:spMkLst>
            <pc:docMk/>
            <pc:sldMk cId="653277514" sldId="299"/>
            <ac:spMk id="7" creationId="{473C6B62-8C2C-B6C3-7258-86E09B90546D}"/>
          </ac:spMkLst>
        </pc:spChg>
        <pc:picChg chg="add del mod">
          <ac:chgData name="Carlos Rueda" userId="db6194f46a8d4985" providerId="Windows Live" clId="Web-{87FD2498-2B0E-467C-8167-13E9A00CFE06}" dt="2023-04-25T22:35:24.040" v="437" actId="14100"/>
          <ac:picMkLst>
            <pc:docMk/>
            <pc:sldMk cId="653277514" sldId="299"/>
            <ac:picMk id="3" creationId="{6482E9B2-6921-C82E-FBA5-6FCA03572CFC}"/>
          </ac:picMkLst>
        </pc:picChg>
        <pc:picChg chg="del">
          <ac:chgData name="Carlos Rueda" userId="db6194f46a8d4985" providerId="Windows Live" clId="Web-{87FD2498-2B0E-467C-8167-13E9A00CFE06}" dt="2023-04-25T22:28:06.098" v="419"/>
          <ac:picMkLst>
            <pc:docMk/>
            <pc:sldMk cId="653277514" sldId="299"/>
            <ac:picMk id="8" creationId="{C229FC61-CDDD-4853-56BD-883B642ABFC4}"/>
          </ac:picMkLst>
        </pc:picChg>
      </pc:sldChg>
      <pc:sldChg chg="add del replId">
        <pc:chgData name="Carlos Rueda" userId="db6194f46a8d4985" providerId="Windows Live" clId="Web-{87FD2498-2B0E-467C-8167-13E9A00CFE06}" dt="2023-04-25T20:35:01.521" v="312"/>
        <pc:sldMkLst>
          <pc:docMk/>
          <pc:sldMk cId="2447253563" sldId="299"/>
        </pc:sldMkLst>
      </pc:sldChg>
      <pc:sldChg chg="addSp delSp modSp add replId">
        <pc:chgData name="Carlos Rueda" userId="db6194f46a8d4985" providerId="Windows Live" clId="Web-{87FD2498-2B0E-467C-8167-13E9A00CFE06}" dt="2023-04-25T22:36:25.978" v="450" actId="1076"/>
        <pc:sldMkLst>
          <pc:docMk/>
          <pc:sldMk cId="1359593621" sldId="300"/>
        </pc:sldMkLst>
        <pc:spChg chg="add mod">
          <ac:chgData name="Carlos Rueda" userId="db6194f46a8d4985" providerId="Windows Live" clId="Web-{87FD2498-2B0E-467C-8167-13E9A00CFE06}" dt="2023-04-25T22:36:25.978" v="450" actId="1076"/>
          <ac:spMkLst>
            <pc:docMk/>
            <pc:sldMk cId="1359593621" sldId="300"/>
            <ac:spMk id="6" creationId="{AE2F8808-9F01-63B0-5A83-2CF6A142B3FF}"/>
          </ac:spMkLst>
        </pc:spChg>
        <pc:spChg chg="del">
          <ac:chgData name="Carlos Rueda" userId="db6194f46a8d4985" providerId="Windows Live" clId="Web-{87FD2498-2B0E-467C-8167-13E9A00CFE06}" dt="2023-04-25T22:35:56.040" v="439"/>
          <ac:spMkLst>
            <pc:docMk/>
            <pc:sldMk cId="1359593621" sldId="300"/>
            <ac:spMk id="7" creationId="{473C6B62-8C2C-B6C3-7258-86E09B90546D}"/>
          </ac:spMkLst>
        </pc:spChg>
        <pc:picChg chg="del">
          <ac:chgData name="Carlos Rueda" userId="db6194f46a8d4985" providerId="Windows Live" clId="Web-{87FD2498-2B0E-467C-8167-13E9A00CFE06}" dt="2023-04-25T22:35:57.306" v="440"/>
          <ac:picMkLst>
            <pc:docMk/>
            <pc:sldMk cId="1359593621" sldId="300"/>
            <ac:picMk id="3" creationId="{6482E9B2-6921-C82E-FBA5-6FCA03572CFC}"/>
          </ac:picMkLst>
        </pc:picChg>
        <pc:picChg chg="add mod">
          <ac:chgData name="Carlos Rueda" userId="db6194f46a8d4985" providerId="Windows Live" clId="Web-{87FD2498-2B0E-467C-8167-13E9A00CFE06}" dt="2023-04-25T22:36:08.337" v="444" actId="14100"/>
          <ac:picMkLst>
            <pc:docMk/>
            <pc:sldMk cId="1359593621" sldId="300"/>
            <ac:picMk id="5" creationId="{26E79FAA-8207-3476-0466-801A88C56964}"/>
          </ac:picMkLst>
        </pc:picChg>
      </pc:sldChg>
      <pc:sldChg chg="add del replId">
        <pc:chgData name="Carlos Rueda" userId="db6194f46a8d4985" providerId="Windows Live" clId="Web-{87FD2498-2B0E-467C-8167-13E9A00CFE06}" dt="2023-04-25T20:34:57.881" v="311"/>
        <pc:sldMkLst>
          <pc:docMk/>
          <pc:sldMk cId="4101872278" sldId="300"/>
        </pc:sldMkLst>
      </pc:sldChg>
      <pc:sldChg chg="add del replId">
        <pc:chgData name="Carlos Rueda" userId="db6194f46a8d4985" providerId="Windows Live" clId="Web-{87FD2498-2B0E-467C-8167-13E9A00CFE06}" dt="2023-04-25T20:34:55.631" v="310"/>
        <pc:sldMkLst>
          <pc:docMk/>
          <pc:sldMk cId="2314608379" sldId="301"/>
        </pc:sldMkLst>
      </pc:sldChg>
      <pc:sldChg chg="addSp delSp add replId">
        <pc:chgData name="Carlos Rueda" userId="db6194f46a8d4985" providerId="Windows Live" clId="Web-{87FD2498-2B0E-467C-8167-13E9A00CFE06}" dt="2023-04-25T22:37:18.494" v="454"/>
        <pc:sldMkLst>
          <pc:docMk/>
          <pc:sldMk cId="3563353648" sldId="301"/>
        </pc:sldMkLst>
        <pc:spChg chg="del">
          <ac:chgData name="Carlos Rueda" userId="db6194f46a8d4985" providerId="Windows Live" clId="Web-{87FD2498-2B0E-467C-8167-13E9A00CFE06}" dt="2023-04-25T22:37:10.603" v="453"/>
          <ac:spMkLst>
            <pc:docMk/>
            <pc:sldMk cId="3563353648" sldId="301"/>
            <ac:spMk id="6" creationId="{AE2F8808-9F01-63B0-5A83-2CF6A142B3FF}"/>
          </ac:spMkLst>
        </pc:spChg>
        <pc:spChg chg="add">
          <ac:chgData name="Carlos Rueda" userId="db6194f46a8d4985" providerId="Windows Live" clId="Web-{87FD2498-2B0E-467C-8167-13E9A00CFE06}" dt="2023-04-25T22:37:18.494" v="454"/>
          <ac:spMkLst>
            <pc:docMk/>
            <pc:sldMk cId="3563353648" sldId="301"/>
            <ac:spMk id="7" creationId="{1536D03D-8E2E-6EAB-F6A6-D421739D9556}"/>
          </ac:spMkLst>
        </pc:spChg>
        <pc:picChg chg="del">
          <ac:chgData name="Carlos Rueda" userId="db6194f46a8d4985" providerId="Windows Live" clId="Web-{87FD2498-2B0E-467C-8167-13E9A00CFE06}" dt="2023-04-25T22:37:07.322" v="452"/>
          <ac:picMkLst>
            <pc:docMk/>
            <pc:sldMk cId="3563353648" sldId="301"/>
            <ac:picMk id="5" creationId="{26E79FAA-8207-3476-0466-801A88C56964}"/>
          </ac:picMkLst>
        </pc:picChg>
      </pc:sldChg>
      <pc:sldMasterChg chg="add del addSldLayout delSldLayout">
        <pc:chgData name="Carlos Rueda" userId="db6194f46a8d4985" providerId="Windows Live" clId="Web-{87FD2498-2B0E-467C-8167-13E9A00CFE06}" dt="2023-04-25T20:05:51.188" v="22"/>
        <pc:sldMasterMkLst>
          <pc:docMk/>
          <pc:sldMasterMk cId="0" sldId="2147483648"/>
        </pc:sldMasterMkLst>
        <pc:sldLayoutChg chg="add del">
          <pc:chgData name="Carlos Rueda" userId="db6194f46a8d4985" providerId="Windows Live" clId="Web-{87FD2498-2B0E-467C-8167-13E9A00CFE06}" dt="2023-04-25T20:05:51.188" v="22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add del addSldLayout delSldLayout modSldLayout">
        <pc:chgData name="Carlos Rueda" userId="db6194f46a8d4985" providerId="Windows Live" clId="Web-{87FD2498-2B0E-467C-8167-13E9A00CFE06}" dt="2023-04-25T20:05:51.188" v="22"/>
        <pc:sldMasterMkLst>
          <pc:docMk/>
          <pc:sldMasterMk cId="3571688878" sldId="2147483650"/>
        </pc:sldMasterMkLst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1367250112" sldId="2147483651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1193453410" sldId="2147483652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1588229923" sldId="2147483653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979120704" sldId="2147483654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2363844587" sldId="2147483655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3354713218" sldId="2147483656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1766991367" sldId="2147483657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995678717" sldId="2147483658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3549248564" sldId="2147483659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1305027100" sldId="2147483660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3078201434" sldId="2147483661"/>
          </pc:sldLayoutMkLst>
        </pc:sldLayoutChg>
        <pc:sldLayoutChg chg="add del mod replId">
          <pc:chgData name="Carlos Rueda" userId="db6194f46a8d4985" providerId="Windows Live" clId="Web-{87FD2498-2B0E-467C-8167-13E9A00CFE06}" dt="2023-04-25T20:05:51.188" v="22"/>
          <pc:sldLayoutMkLst>
            <pc:docMk/>
            <pc:sldMasterMk cId="3571688878" sldId="2147483650"/>
            <pc:sldLayoutMk cId="2247614302" sldId="2147483662"/>
          </pc:sldLayoutMkLst>
        </pc:sldLayoutChg>
      </pc:sldMasterChg>
    </pc:docChg>
  </pc:docChgLst>
  <pc:docChgLst>
    <pc:chgData name="Carlos Rueda" userId="db6194f46a8d4985" providerId="Windows Live" clId="Web-{D9B2559B-8B09-4450-880C-24BA295C38D2}"/>
    <pc:docChg chg="addSld delSld modSld">
      <pc:chgData name="Carlos Rueda" userId="db6194f46a8d4985" providerId="Windows Live" clId="Web-{D9B2559B-8B09-4450-880C-24BA295C38D2}" dt="2023-04-24T21:48:32.957" v="26" actId="1076"/>
      <pc:docMkLst>
        <pc:docMk/>
      </pc:docMkLst>
      <pc:sldChg chg="modSp add del">
        <pc:chgData name="Carlos Rueda" userId="db6194f46a8d4985" providerId="Windows Live" clId="Web-{D9B2559B-8B09-4450-880C-24BA295C38D2}" dt="2023-04-24T21:46:10.063" v="5" actId="20577"/>
        <pc:sldMkLst>
          <pc:docMk/>
          <pc:sldMk cId="98031014" sldId="290"/>
        </pc:sldMkLst>
        <pc:spChg chg="mod">
          <ac:chgData name="Carlos Rueda" userId="db6194f46a8d4985" providerId="Windows Live" clId="Web-{D9B2559B-8B09-4450-880C-24BA295C38D2}" dt="2023-04-24T21:46:10.063" v="5" actId="20577"/>
          <ac:spMkLst>
            <pc:docMk/>
            <pc:sldMk cId="98031014" sldId="290"/>
            <ac:spMk id="2" creationId="{A53F7554-5785-1597-5548-6656FA3364AC}"/>
          </ac:spMkLst>
        </pc:spChg>
      </pc:sldChg>
      <pc:sldChg chg="addSp delSp modSp add replId">
        <pc:chgData name="Carlos Rueda" userId="db6194f46a8d4985" providerId="Windows Live" clId="Web-{D9B2559B-8B09-4450-880C-24BA295C38D2}" dt="2023-04-24T21:48:32.957" v="26" actId="1076"/>
        <pc:sldMkLst>
          <pc:docMk/>
          <pc:sldMk cId="1148014235" sldId="291"/>
        </pc:sldMkLst>
        <pc:spChg chg="add del mod">
          <ac:chgData name="Carlos Rueda" userId="db6194f46a8d4985" providerId="Windows Live" clId="Web-{D9B2559B-8B09-4450-880C-24BA295C38D2}" dt="2023-04-24T21:46:22.626" v="11"/>
          <ac:spMkLst>
            <pc:docMk/>
            <pc:sldMk cId="1148014235" sldId="291"/>
            <ac:spMk id="6" creationId="{FC9E43F6-5A08-A041-D0BF-5BA5F6FFA92F}"/>
          </ac:spMkLst>
        </pc:spChg>
        <pc:spChg chg="add mod">
          <ac:chgData name="Carlos Rueda" userId="db6194f46a8d4985" providerId="Windows Live" clId="Web-{D9B2559B-8B09-4450-880C-24BA295C38D2}" dt="2023-04-24T21:48:32.957" v="26" actId="1076"/>
          <ac:spMkLst>
            <pc:docMk/>
            <pc:sldMk cId="1148014235" sldId="291"/>
            <ac:spMk id="7" creationId="{55A7A2E3-9780-7EC1-CD6E-BEF0E9955E8F}"/>
          </ac:spMkLst>
        </pc:spChg>
        <pc:picChg chg="del">
          <ac:chgData name="Carlos Rueda" userId="db6194f46a8d4985" providerId="Windows Live" clId="Web-{D9B2559B-8B09-4450-880C-24BA295C38D2}" dt="2023-04-24T21:46:17.688" v="7"/>
          <ac:picMkLst>
            <pc:docMk/>
            <pc:sldMk cId="1148014235" sldId="291"/>
            <ac:picMk id="5" creationId="{6163B136-FCA2-70EA-BDBB-08220F3C428F}"/>
          </ac:picMkLst>
        </pc:picChg>
      </pc:sldChg>
    </pc:docChg>
  </pc:docChgLst>
  <pc:docChgLst>
    <pc:chgData name="Carlos Rueda" userId="db6194f46a8d4985" providerId="Windows Live" clId="Web-{1871908C-1D5C-4D69-881C-40BE9831279E}"/>
    <pc:docChg chg="modSld">
      <pc:chgData name="Carlos Rueda" userId="db6194f46a8d4985" providerId="Windows Live" clId="Web-{1871908C-1D5C-4D69-881C-40BE9831279E}" dt="2023-04-25T00:10:18.294" v="11" actId="1076"/>
      <pc:docMkLst>
        <pc:docMk/>
      </pc:docMkLst>
      <pc:sldChg chg="addSp delSp modSp">
        <pc:chgData name="Carlos Rueda" userId="db6194f46a8d4985" providerId="Windows Live" clId="Web-{1871908C-1D5C-4D69-881C-40BE9831279E}" dt="2023-04-25T00:10:18.294" v="11" actId="1076"/>
        <pc:sldMkLst>
          <pc:docMk/>
          <pc:sldMk cId="98031014" sldId="290"/>
        </pc:sldMkLst>
        <pc:picChg chg="del">
          <ac:chgData name="Carlos Rueda" userId="db6194f46a8d4985" providerId="Windows Live" clId="Web-{1871908C-1D5C-4D69-881C-40BE9831279E}" dt="2023-04-25T00:03:41.114" v="0"/>
          <ac:picMkLst>
            <pc:docMk/>
            <pc:sldMk cId="98031014" sldId="290"/>
            <ac:picMk id="5" creationId="{6163B136-FCA2-70EA-BDBB-08220F3C428F}"/>
          </ac:picMkLst>
        </pc:picChg>
        <pc:picChg chg="add del mod">
          <ac:chgData name="Carlos Rueda" userId="db6194f46a8d4985" providerId="Windows Live" clId="Web-{1871908C-1D5C-4D69-881C-40BE9831279E}" dt="2023-04-25T00:09:42.104" v="5"/>
          <ac:picMkLst>
            <pc:docMk/>
            <pc:sldMk cId="98031014" sldId="290"/>
            <ac:picMk id="6" creationId="{C8BEBD26-DBAE-F9B0-03ED-1EDAAEB5BB58}"/>
          </ac:picMkLst>
        </pc:picChg>
        <pc:picChg chg="add mod">
          <ac:chgData name="Carlos Rueda" userId="db6194f46a8d4985" providerId="Windows Live" clId="Web-{1871908C-1D5C-4D69-881C-40BE9831279E}" dt="2023-04-25T00:10:18.294" v="11" actId="1076"/>
          <ac:picMkLst>
            <pc:docMk/>
            <pc:sldMk cId="98031014" sldId="290"/>
            <ac:picMk id="7" creationId="{28D02987-12E5-3E39-B289-A0D304015209}"/>
          </ac:picMkLst>
        </pc:picChg>
      </pc:sldChg>
    </pc:docChg>
  </pc:docChgLst>
  <pc:docChgLst>
    <pc:chgData name="Carlos Rueda" userId="db6194f46a8d4985" providerId="Windows Live" clId="Web-{4C21877C-F17B-4FBD-845D-C7DEAB535368}"/>
    <pc:docChg chg="addSld modSld">
      <pc:chgData name="Carlos Rueda" userId="db6194f46a8d4985" providerId="Windows Live" clId="Web-{4C21877C-F17B-4FBD-845D-C7DEAB535368}" dt="2023-04-24T20:48:53.101" v="119" actId="14100"/>
      <pc:docMkLst>
        <pc:docMk/>
      </pc:docMkLst>
      <pc:sldChg chg="addSp delSp modSp add replId">
        <pc:chgData name="Carlos Rueda" userId="db6194f46a8d4985" providerId="Windows Live" clId="Web-{4C21877C-F17B-4FBD-845D-C7DEAB535368}" dt="2023-04-24T20:40:44.184" v="55" actId="1076"/>
        <pc:sldMkLst>
          <pc:docMk/>
          <pc:sldMk cId="1900855632" sldId="281"/>
        </pc:sldMkLst>
        <pc:spChg chg="mod">
          <ac:chgData name="Carlos Rueda" userId="db6194f46a8d4985" providerId="Windows Live" clId="Web-{4C21877C-F17B-4FBD-845D-C7DEAB535368}" dt="2023-04-24T20:35:03.614" v="31" actId="20577"/>
          <ac:spMkLst>
            <pc:docMk/>
            <pc:sldMk cId="1900855632" sldId="281"/>
            <ac:spMk id="2" creationId="{A53F7554-5785-1597-5548-6656FA3364AC}"/>
          </ac:spMkLst>
        </pc:spChg>
        <pc:spChg chg="del">
          <ac:chgData name="Carlos Rueda" userId="db6194f46a8d4985" providerId="Windows Live" clId="Web-{4C21877C-F17B-4FBD-845D-C7DEAB535368}" dt="2023-04-24T20:37:19.086" v="33"/>
          <ac:spMkLst>
            <pc:docMk/>
            <pc:sldMk cId="1900855632" sldId="281"/>
            <ac:spMk id="3" creationId="{497DABAD-CB84-82E1-D235-89174B36F953}"/>
          </ac:spMkLst>
        </pc:spChg>
        <pc:spChg chg="add mod">
          <ac:chgData name="Carlos Rueda" userId="db6194f46a8d4985" providerId="Windows Live" clId="Web-{4C21877C-F17B-4FBD-845D-C7DEAB535368}" dt="2023-04-24T20:38:11.993" v="46"/>
          <ac:spMkLst>
            <pc:docMk/>
            <pc:sldMk cId="1900855632" sldId="281"/>
            <ac:spMk id="5" creationId="{64AFD09B-52CD-4C07-B998-57EF1ED181CE}"/>
          </ac:spMkLst>
        </pc:spChg>
        <pc:picChg chg="del">
          <ac:chgData name="Carlos Rueda" userId="db6194f46a8d4985" providerId="Windows Live" clId="Web-{4C21877C-F17B-4FBD-845D-C7DEAB535368}" dt="2023-04-24T20:35:12.770" v="32"/>
          <ac:picMkLst>
            <pc:docMk/>
            <pc:sldMk cId="1900855632" sldId="281"/>
            <ac:picMk id="6" creationId="{29A0C61F-C14C-514D-0CC5-4A5480D547F8}"/>
          </ac:picMkLst>
        </pc:picChg>
        <pc:picChg chg="add mod modCrop">
          <ac:chgData name="Carlos Rueda" userId="db6194f46a8d4985" providerId="Windows Live" clId="Web-{4C21877C-F17B-4FBD-845D-C7DEAB535368}" dt="2023-04-24T20:40:44.184" v="55" actId="1076"/>
          <ac:picMkLst>
            <pc:docMk/>
            <pc:sldMk cId="1900855632" sldId="281"/>
            <ac:picMk id="7" creationId="{EB5A9487-795C-3375-7461-07B03B044CC9}"/>
          </ac:picMkLst>
        </pc:picChg>
      </pc:sldChg>
      <pc:sldChg chg="addSp delSp modSp add replId">
        <pc:chgData name="Carlos Rueda" userId="db6194f46a8d4985" providerId="Windows Live" clId="Web-{4C21877C-F17B-4FBD-845D-C7DEAB535368}" dt="2023-04-24T20:45:50.331" v="92"/>
        <pc:sldMkLst>
          <pc:docMk/>
          <pc:sldMk cId="1769059695" sldId="282"/>
        </pc:sldMkLst>
        <pc:spChg chg="add del mod">
          <ac:chgData name="Carlos Rueda" userId="db6194f46a8d4985" providerId="Windows Live" clId="Web-{4C21877C-F17B-4FBD-845D-C7DEAB535368}" dt="2023-04-24T20:42:47.671" v="60"/>
          <ac:spMkLst>
            <pc:docMk/>
            <pc:sldMk cId="1769059695" sldId="282"/>
            <ac:spMk id="3" creationId="{90C31C04-C854-D50A-D6EE-CEA2D62B2F19}"/>
          </ac:spMkLst>
        </pc:spChg>
        <pc:spChg chg="del">
          <ac:chgData name="Carlos Rueda" userId="db6194f46a8d4985" providerId="Windows Live" clId="Web-{4C21877C-F17B-4FBD-845D-C7DEAB535368}" dt="2023-04-24T20:42:05.858" v="57"/>
          <ac:spMkLst>
            <pc:docMk/>
            <pc:sldMk cId="1769059695" sldId="282"/>
            <ac:spMk id="5" creationId="{64AFD09B-52CD-4C07-B998-57EF1ED181CE}"/>
          </ac:spMkLst>
        </pc:spChg>
        <pc:spChg chg="add mod">
          <ac:chgData name="Carlos Rueda" userId="db6194f46a8d4985" providerId="Windows Live" clId="Web-{4C21877C-F17B-4FBD-845D-C7DEAB535368}" dt="2023-04-24T20:45:00.486" v="86" actId="20577"/>
          <ac:spMkLst>
            <pc:docMk/>
            <pc:sldMk cId="1769059695" sldId="282"/>
            <ac:spMk id="6" creationId="{6F2B007F-17EA-2EE9-7E1B-5B362F3C2AA9}"/>
          </ac:spMkLst>
        </pc:spChg>
        <pc:spChg chg="add mod">
          <ac:chgData name="Carlos Rueda" userId="db6194f46a8d4985" providerId="Windows Live" clId="Web-{4C21877C-F17B-4FBD-845D-C7DEAB535368}" dt="2023-04-24T20:45:50.331" v="92"/>
          <ac:spMkLst>
            <pc:docMk/>
            <pc:sldMk cId="1769059695" sldId="282"/>
            <ac:spMk id="8" creationId="{21BE1C6D-1A63-B2F4-1B9F-FD26378D84DF}"/>
          </ac:spMkLst>
        </pc:spChg>
      </pc:sldChg>
      <pc:sldChg chg="addSp delSp modSp add replId">
        <pc:chgData name="Carlos Rueda" userId="db6194f46a8d4985" providerId="Windows Live" clId="Web-{4C21877C-F17B-4FBD-845D-C7DEAB535368}" dt="2023-04-24T20:48:53.101" v="119" actId="14100"/>
        <pc:sldMkLst>
          <pc:docMk/>
          <pc:sldMk cId="716689463" sldId="283"/>
        </pc:sldMkLst>
        <pc:spChg chg="mod">
          <ac:chgData name="Carlos Rueda" userId="db6194f46a8d4985" providerId="Windows Live" clId="Web-{4C21877C-F17B-4FBD-845D-C7DEAB535368}" dt="2023-04-24T20:47:35.459" v="110" actId="20577"/>
          <ac:spMkLst>
            <pc:docMk/>
            <pc:sldMk cId="716689463" sldId="283"/>
            <ac:spMk id="2" creationId="{A53F7554-5785-1597-5548-6656FA3364AC}"/>
          </ac:spMkLst>
        </pc:spChg>
        <pc:spChg chg="del">
          <ac:chgData name="Carlos Rueda" userId="db6194f46a8d4985" providerId="Windows Live" clId="Web-{4C21877C-F17B-4FBD-845D-C7DEAB535368}" dt="2023-04-24T20:48:32.429" v="116"/>
          <ac:spMkLst>
            <pc:docMk/>
            <pc:sldMk cId="716689463" sldId="283"/>
            <ac:spMk id="6" creationId="{6F2B007F-17EA-2EE9-7E1B-5B362F3C2AA9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9" creationId="{91345B4A-13B2-D8DA-9C07-AA05162D5A1D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0" creationId="{BA530C68-856F-3C78-0579-A3BC32619685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1" creationId="{FAAB4E4B-D3AD-860E-BF75-4F482A6719AC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2" creationId="{C13ADD30-0F17-E37A-B45C-5B49D1DC6637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3" creationId="{A4C854AA-397F-B78D-071A-98C55C4F8C87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4" creationId="{E166A38F-F9F0-CC2A-A18D-A7CC62843BFB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5" creationId="{2D153B84-81FA-C2DE-F4B1-80ACDBC54CD3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6" creationId="{A6F52AA6-CB86-7A2C-9181-D713D52AFEE9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7" creationId="{F24A08A4-61CE-7724-6268-2049F5A77232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8" creationId="{4796F777-671E-C241-AAB8-1DD24054053B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19" creationId="{D0E21F82-5F71-8938-54E5-E579A854C121}"/>
          </ac:spMkLst>
        </pc:spChg>
        <pc:spChg chg="add">
          <ac:chgData name="Carlos Rueda" userId="db6194f46a8d4985" providerId="Windows Live" clId="Web-{4C21877C-F17B-4FBD-845D-C7DEAB535368}" dt="2023-04-24T20:48:44.710" v="117"/>
          <ac:spMkLst>
            <pc:docMk/>
            <pc:sldMk cId="716689463" sldId="283"/>
            <ac:spMk id="20" creationId="{12C3B158-02D9-D15A-E8F6-AA0576EBEAD0}"/>
          </ac:spMkLst>
        </pc:spChg>
        <pc:grpChg chg="add mod">
          <ac:chgData name="Carlos Rueda" userId="db6194f46a8d4985" providerId="Windows Live" clId="Web-{4C21877C-F17B-4FBD-845D-C7DEAB535368}" dt="2023-04-24T20:48:53.101" v="119" actId="14100"/>
          <ac:grpSpMkLst>
            <pc:docMk/>
            <pc:sldMk cId="716689463" sldId="283"/>
            <ac:grpSpMk id="5" creationId="{4B0B56F1-77DD-BB83-39B6-86A5930C7079}"/>
          </ac:grpSpMkLst>
        </pc:grpChg>
        <pc:picChg chg="add mod">
          <ac:chgData name="Carlos Rueda" userId="db6194f46a8d4985" providerId="Windows Live" clId="Web-{4C21877C-F17B-4FBD-845D-C7DEAB535368}" dt="2023-04-24T20:48:13.553" v="115" actId="1076"/>
          <ac:picMkLst>
            <pc:docMk/>
            <pc:sldMk cId="716689463" sldId="283"/>
            <ac:picMk id="3" creationId="{057FFFC1-D514-BE75-2860-340F904964E3}"/>
          </ac:picMkLst>
        </pc:picChg>
        <pc:picChg chg="del">
          <ac:chgData name="Carlos Rueda" userId="db6194f46a8d4985" providerId="Windows Live" clId="Web-{4C21877C-F17B-4FBD-845D-C7DEAB535368}" dt="2023-04-24T20:47:40.646" v="111"/>
          <ac:picMkLst>
            <pc:docMk/>
            <pc:sldMk cId="716689463" sldId="283"/>
            <ac:picMk id="7" creationId="{EB5A9487-795C-3375-7461-07B03B044CC9}"/>
          </ac:picMkLst>
        </pc:picChg>
      </pc:sldChg>
    </pc:docChg>
  </pc:docChgLst>
  <pc:docChgLst>
    <pc:chgData name="Carlos Rueda" userId="db6194f46a8d4985" providerId="Windows Live" clId="Web-{EF9F195D-FBAC-4C38-9423-B386AAE4D227}"/>
    <pc:docChg chg="addSld modSld">
      <pc:chgData name="Carlos Rueda" userId="db6194f46a8d4985" providerId="Windows Live" clId="Web-{EF9F195D-FBAC-4C38-9423-B386AAE4D227}" dt="2023-04-25T22:54:32.741" v="143" actId="20577"/>
      <pc:docMkLst>
        <pc:docMk/>
      </pc:docMkLst>
      <pc:sldChg chg="addSp modSp">
        <pc:chgData name="Carlos Rueda" userId="db6194f46a8d4985" providerId="Windows Live" clId="Web-{EF9F195D-FBAC-4C38-9423-B386AAE4D227}" dt="2023-04-25T22:39:39.034" v="10" actId="1076"/>
        <pc:sldMkLst>
          <pc:docMk/>
          <pc:sldMk cId="653277514" sldId="299"/>
        </pc:sldMkLst>
        <pc:picChg chg="add mod">
          <ac:chgData name="Carlos Rueda" userId="db6194f46a8d4985" providerId="Windows Live" clId="Web-{EF9F195D-FBAC-4C38-9423-B386AAE4D227}" dt="2023-04-25T22:39:39.034" v="10" actId="1076"/>
          <ac:picMkLst>
            <pc:docMk/>
            <pc:sldMk cId="653277514" sldId="299"/>
            <ac:picMk id="5" creationId="{58FC62BD-0BC2-8866-8E83-77ABC372D30B}"/>
          </ac:picMkLst>
        </pc:picChg>
      </pc:sldChg>
      <pc:sldChg chg="addSp modSp">
        <pc:chgData name="Carlos Rueda" userId="db6194f46a8d4985" providerId="Windows Live" clId="Web-{EF9F195D-FBAC-4C38-9423-B386AAE4D227}" dt="2023-04-25T22:39:30.987" v="8" actId="1076"/>
        <pc:sldMkLst>
          <pc:docMk/>
          <pc:sldMk cId="1359593621" sldId="300"/>
        </pc:sldMkLst>
        <pc:picChg chg="add mod">
          <ac:chgData name="Carlos Rueda" userId="db6194f46a8d4985" providerId="Windows Live" clId="Web-{EF9F195D-FBAC-4C38-9423-B386AAE4D227}" dt="2023-04-25T22:39:30.987" v="8" actId="1076"/>
          <ac:picMkLst>
            <pc:docMk/>
            <pc:sldMk cId="1359593621" sldId="300"/>
            <ac:picMk id="3" creationId="{7CEA0B3C-4338-2515-1336-4B886E3B7677}"/>
          </ac:picMkLst>
        </pc:picChg>
      </pc:sldChg>
      <pc:sldChg chg="addSp modSp">
        <pc:chgData name="Carlos Rueda" userId="db6194f46a8d4985" providerId="Windows Live" clId="Web-{EF9F195D-FBAC-4C38-9423-B386AAE4D227}" dt="2023-04-25T22:39:59.144" v="14" actId="20577"/>
        <pc:sldMkLst>
          <pc:docMk/>
          <pc:sldMk cId="3563353648" sldId="301"/>
        </pc:sldMkLst>
        <pc:spChg chg="mod">
          <ac:chgData name="Carlos Rueda" userId="db6194f46a8d4985" providerId="Windows Live" clId="Web-{EF9F195D-FBAC-4C38-9423-B386AAE4D227}" dt="2023-04-25T22:39:59.144" v="14" actId="20577"/>
          <ac:spMkLst>
            <pc:docMk/>
            <pc:sldMk cId="3563353648" sldId="301"/>
            <ac:spMk id="7" creationId="{1536D03D-8E2E-6EAB-F6A6-D421739D9556}"/>
          </ac:spMkLst>
        </pc:spChg>
        <pc:picChg chg="add mod">
          <ac:chgData name="Carlos Rueda" userId="db6194f46a8d4985" providerId="Windows Live" clId="Web-{EF9F195D-FBAC-4C38-9423-B386AAE4D227}" dt="2023-04-25T22:39:17.924" v="6" actId="1076"/>
          <ac:picMkLst>
            <pc:docMk/>
            <pc:sldMk cId="3563353648" sldId="301"/>
            <ac:picMk id="3" creationId="{76E1FDFB-ECB1-D1E4-1B02-7FA52211645C}"/>
          </ac:picMkLst>
        </pc:picChg>
      </pc:sldChg>
      <pc:sldChg chg="addSp delSp modSp add replId">
        <pc:chgData name="Carlos Rueda" userId="db6194f46a8d4985" providerId="Windows Live" clId="Web-{EF9F195D-FBAC-4C38-9423-B386AAE4D227}" dt="2023-04-25T22:42:13.303" v="27" actId="14100"/>
        <pc:sldMkLst>
          <pc:docMk/>
          <pc:sldMk cId="2016699701" sldId="302"/>
        </pc:sldMkLst>
        <pc:spChg chg="del">
          <ac:chgData name="Carlos Rueda" userId="db6194f46a8d4985" providerId="Windows Live" clId="Web-{EF9F195D-FBAC-4C38-9423-B386AAE4D227}" dt="2023-04-25T22:40:22.629" v="16"/>
          <ac:spMkLst>
            <pc:docMk/>
            <pc:sldMk cId="2016699701" sldId="302"/>
            <ac:spMk id="7" creationId="{1536D03D-8E2E-6EAB-F6A6-D421739D9556}"/>
          </ac:spMkLst>
        </pc:spChg>
        <pc:picChg chg="add del mod">
          <ac:chgData name="Carlos Rueda" userId="db6194f46a8d4985" providerId="Windows Live" clId="Web-{EF9F195D-FBAC-4C38-9423-B386AAE4D227}" dt="2023-04-25T22:41:58.021" v="23"/>
          <ac:picMkLst>
            <pc:docMk/>
            <pc:sldMk cId="2016699701" sldId="302"/>
            <ac:picMk id="5" creationId="{A1A2DD7F-A405-4F88-F597-74629E8C4619}"/>
          </ac:picMkLst>
        </pc:picChg>
        <pc:picChg chg="add mod">
          <ac:chgData name="Carlos Rueda" userId="db6194f46a8d4985" providerId="Windows Live" clId="Web-{EF9F195D-FBAC-4C38-9423-B386AAE4D227}" dt="2023-04-25T22:42:13.303" v="27" actId="14100"/>
          <ac:picMkLst>
            <pc:docMk/>
            <pc:sldMk cId="2016699701" sldId="302"/>
            <ac:picMk id="6" creationId="{46E343E0-E6D9-B5A7-CA0F-48E67D4DCE89}"/>
          </ac:picMkLst>
        </pc:picChg>
      </pc:sldChg>
      <pc:sldChg chg="addSp delSp modSp add replId">
        <pc:chgData name="Carlos Rueda" userId="db6194f46a8d4985" providerId="Windows Live" clId="Web-{EF9F195D-FBAC-4C38-9423-B386AAE4D227}" dt="2023-04-25T22:47:40.170" v="46" actId="1076"/>
        <pc:sldMkLst>
          <pc:docMk/>
          <pc:sldMk cId="3803654109" sldId="303"/>
        </pc:sldMkLst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1" creationId="{407E8E23-8A06-FC7E-31CE-D0E977FEE1CC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2" creationId="{F27D578C-971F-B7DD-9E62-F83837451B67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3" creationId="{923AB105-2B57-70CA-40ED-B522D91CA3AD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4" creationId="{9F6C60F8-0E93-1315-8B5F-27D3531DD2C4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6" creationId="{CFFF9EAD-6283-252D-1378-6C25489494FF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7" creationId="{AAC5079C-E59C-C45E-1143-875C06AB9CA4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8" creationId="{9B7C4F26-6EFF-542A-5E91-0FF49D97F8A0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19" creationId="{98DF6ABE-D815-3F81-7770-84CDBD2DEA6A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20" creationId="{A80DDBF4-CFA4-6334-7B06-D51639088BED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21" creationId="{CF191E8F-02E3-EF66-5158-6F285983E94A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24" creationId="{4A838D0A-5222-D8CD-76AC-2C3F0F330C66}"/>
          </ac:spMkLst>
        </pc:spChg>
        <pc:spChg chg="add">
          <ac:chgData name="Carlos Rueda" userId="db6194f46a8d4985" providerId="Windows Live" clId="Web-{EF9F195D-FBAC-4C38-9423-B386AAE4D227}" dt="2023-04-25T22:45:32.745" v="36"/>
          <ac:spMkLst>
            <pc:docMk/>
            <pc:sldMk cId="3803654109" sldId="303"/>
            <ac:spMk id="25" creationId="{2F0020EC-563C-FCF4-E5B3-A28913FCE0C2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0" creationId="{48491B91-0937-7E29-31D9-1D46EE87C2E0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1" creationId="{CA1A4857-81E7-F417-602C-1DBA17ABCD3B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2" creationId="{43C9057B-3E77-037A-1E14-7C2DB3AFAD13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3" creationId="{F9D6DE07-B074-9840-E080-FE32BB95AFCD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7" creationId="{51B13231-C24E-6E04-E63D-D2A6374CBAE0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8" creationId="{E3123A02-25F5-966B-6914-0E033A6E43AC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39" creationId="{7965C717-71BC-8C39-E4D0-EC5C5042DA14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40" creationId="{1DD7EBC9-EA62-823E-835D-E563C9E5EAB3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42" creationId="{24FD36E8-DEA2-76F7-3598-EFECA4FFB047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44" creationId="{EE654283-23AC-4BD3-B44D-3FAA8279577A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50" creationId="{E5C2E503-6286-4138-1C3C-337698AAD36D}"/>
          </ac:spMkLst>
        </pc:spChg>
        <pc:spChg chg="add">
          <ac:chgData name="Carlos Rueda" userId="db6194f46a8d4985" providerId="Windows Live" clId="Web-{EF9F195D-FBAC-4C38-9423-B386AAE4D227}" dt="2023-04-25T22:46:36.981" v="40"/>
          <ac:spMkLst>
            <pc:docMk/>
            <pc:sldMk cId="3803654109" sldId="303"/>
            <ac:spMk id="51" creationId="{10EE2A74-3635-7D87-00EA-BBDDA21A1549}"/>
          </ac:spMkLst>
        </pc:spChg>
        <pc:grpChg chg="add del mod">
          <ac:chgData name="Carlos Rueda" userId="db6194f46a8d4985" providerId="Windows Live" clId="Web-{EF9F195D-FBAC-4C38-9423-B386AAE4D227}" dt="2023-04-25T22:46:03.042" v="39"/>
          <ac:grpSpMkLst>
            <pc:docMk/>
            <pc:sldMk cId="3803654109" sldId="303"/>
            <ac:grpSpMk id="7" creationId="{35C21C35-6B67-6C7C-E262-7A42B5EB1BCE}"/>
          </ac:grpSpMkLst>
        </pc:grpChg>
        <pc:grpChg chg="add">
          <ac:chgData name="Carlos Rueda" userId="db6194f46a8d4985" providerId="Windows Live" clId="Web-{EF9F195D-FBAC-4C38-9423-B386AAE4D227}" dt="2023-04-25T22:45:32.745" v="36"/>
          <ac:grpSpMkLst>
            <pc:docMk/>
            <pc:sldMk cId="3803654109" sldId="303"/>
            <ac:grpSpMk id="9" creationId="{81E677F2-2088-DF43-002C-EF3FA6BCF3B8}"/>
          </ac:grpSpMkLst>
        </pc:grpChg>
        <pc:grpChg chg="add del">
          <ac:chgData name="Carlos Rueda" userId="db6194f46a8d4985" providerId="Windows Live" clId="Web-{EF9F195D-FBAC-4C38-9423-B386AAE4D227}" dt="2023-04-25T22:46:40.653" v="41"/>
          <ac:grpSpMkLst>
            <pc:docMk/>
            <pc:sldMk cId="3803654109" sldId="303"/>
            <ac:grpSpMk id="26" creationId="{A49D1C49-64C9-07F2-8336-2C3DCE731D3B}"/>
          </ac:grpSpMkLst>
        </pc:grpChg>
        <pc:grpChg chg="add">
          <ac:chgData name="Carlos Rueda" userId="db6194f46a8d4985" providerId="Windows Live" clId="Web-{EF9F195D-FBAC-4C38-9423-B386AAE4D227}" dt="2023-04-25T22:46:36.981" v="40"/>
          <ac:grpSpMkLst>
            <pc:docMk/>
            <pc:sldMk cId="3803654109" sldId="303"/>
            <ac:grpSpMk id="28" creationId="{B448434A-D2D7-3136-AC7B-CFD1BF788EBD}"/>
          </ac:grpSpMkLst>
        </pc:grpChg>
        <pc:picChg chg="add del mod">
          <ac:chgData name="Carlos Rueda" userId="db6194f46a8d4985" providerId="Windows Live" clId="Web-{EF9F195D-FBAC-4C38-9423-B386AAE4D227}" dt="2023-04-25T22:43:20.304" v="35"/>
          <ac:picMkLst>
            <pc:docMk/>
            <pc:sldMk cId="3803654109" sldId="303"/>
            <ac:picMk id="5" creationId="{3B3D1527-7A8C-915C-C0E9-7C07CCB9E8A2}"/>
          </ac:picMkLst>
        </pc:picChg>
        <pc:picChg chg="del">
          <ac:chgData name="Carlos Rueda" userId="db6194f46a8d4985" providerId="Windows Live" clId="Web-{EF9F195D-FBAC-4C38-9423-B386AAE4D227}" dt="2023-04-25T22:42:39.210" v="29"/>
          <ac:picMkLst>
            <pc:docMk/>
            <pc:sldMk cId="3803654109" sldId="303"/>
            <ac:picMk id="6" creationId="{46E343E0-E6D9-B5A7-CA0F-48E67D4DCE89}"/>
          </ac:picMkLst>
        </pc:picChg>
        <pc:picChg chg="add">
          <ac:chgData name="Carlos Rueda" userId="db6194f46a8d4985" providerId="Windows Live" clId="Web-{EF9F195D-FBAC-4C38-9423-B386AAE4D227}" dt="2023-04-25T22:45:32.745" v="36"/>
          <ac:picMkLst>
            <pc:docMk/>
            <pc:sldMk cId="3803654109" sldId="303"/>
            <ac:picMk id="8" creationId="{E9784FE2-B8BD-02F0-D702-FBBB6F6C6801}"/>
          </ac:picMkLst>
        </pc:picChg>
        <pc:picChg chg="add">
          <ac:chgData name="Carlos Rueda" userId="db6194f46a8d4985" providerId="Windows Live" clId="Web-{EF9F195D-FBAC-4C38-9423-B386AAE4D227}" dt="2023-04-25T22:45:32.745" v="36"/>
          <ac:picMkLst>
            <pc:docMk/>
            <pc:sldMk cId="3803654109" sldId="303"/>
            <ac:picMk id="10" creationId="{96AB0EAD-986D-4B4E-6786-762A0531B255}"/>
          </ac:picMkLst>
        </pc:picChg>
        <pc:picChg chg="add">
          <ac:chgData name="Carlos Rueda" userId="db6194f46a8d4985" providerId="Windows Live" clId="Web-{EF9F195D-FBAC-4C38-9423-B386AAE4D227}" dt="2023-04-25T22:45:32.745" v="36"/>
          <ac:picMkLst>
            <pc:docMk/>
            <pc:sldMk cId="3803654109" sldId="303"/>
            <ac:picMk id="15" creationId="{D8ECA422-DFD2-5F83-81B5-E71817AB3F21}"/>
          </ac:picMkLst>
        </pc:picChg>
        <pc:picChg chg="add">
          <ac:chgData name="Carlos Rueda" userId="db6194f46a8d4985" providerId="Windows Live" clId="Web-{EF9F195D-FBAC-4C38-9423-B386AAE4D227}" dt="2023-04-25T22:46:36.981" v="40"/>
          <ac:picMkLst>
            <pc:docMk/>
            <pc:sldMk cId="3803654109" sldId="303"/>
            <ac:picMk id="27" creationId="{8314D430-87B9-0929-3E77-E88A113F95AF}"/>
          </ac:picMkLst>
        </pc:picChg>
        <pc:picChg chg="add">
          <ac:chgData name="Carlos Rueda" userId="db6194f46a8d4985" providerId="Windows Live" clId="Web-{EF9F195D-FBAC-4C38-9423-B386AAE4D227}" dt="2023-04-25T22:46:36.981" v="40"/>
          <ac:picMkLst>
            <pc:docMk/>
            <pc:sldMk cId="3803654109" sldId="303"/>
            <ac:picMk id="29" creationId="{9C84A98B-994E-8787-3465-3B821558E4C9}"/>
          </ac:picMkLst>
        </pc:picChg>
        <pc:picChg chg="add">
          <ac:chgData name="Carlos Rueda" userId="db6194f46a8d4985" providerId="Windows Live" clId="Web-{EF9F195D-FBAC-4C38-9423-B386AAE4D227}" dt="2023-04-25T22:46:36.981" v="40"/>
          <ac:picMkLst>
            <pc:docMk/>
            <pc:sldMk cId="3803654109" sldId="303"/>
            <ac:picMk id="36" creationId="{84A1EAAD-66A7-D61F-03FF-9A8E862BF95E}"/>
          </ac:picMkLst>
        </pc:picChg>
        <pc:picChg chg="add mod">
          <ac:chgData name="Carlos Rueda" userId="db6194f46a8d4985" providerId="Windows Live" clId="Web-{EF9F195D-FBAC-4C38-9423-B386AAE4D227}" dt="2023-04-25T22:47:40.170" v="46" actId="1076"/>
          <ac:picMkLst>
            <pc:docMk/>
            <pc:sldMk cId="3803654109" sldId="303"/>
            <ac:picMk id="52" creationId="{F36D26E0-29BE-092A-7948-329ED780C284}"/>
          </ac:picMkLst>
        </pc:picChg>
        <pc:cxnChg chg="add">
          <ac:chgData name="Carlos Rueda" userId="db6194f46a8d4985" providerId="Windows Live" clId="Web-{EF9F195D-FBAC-4C38-9423-B386AAE4D227}" dt="2023-04-25T22:45:32.745" v="36"/>
          <ac:cxnSpMkLst>
            <pc:docMk/>
            <pc:sldMk cId="3803654109" sldId="303"/>
            <ac:cxnSpMk id="22" creationId="{7E36365F-39E1-84D9-9AE4-3A8BC14DF69D}"/>
          </ac:cxnSpMkLst>
        </pc:cxnChg>
        <pc:cxnChg chg="add">
          <ac:chgData name="Carlos Rueda" userId="db6194f46a8d4985" providerId="Windows Live" clId="Web-{EF9F195D-FBAC-4C38-9423-B386AAE4D227}" dt="2023-04-25T22:45:32.745" v="36"/>
          <ac:cxnSpMkLst>
            <pc:docMk/>
            <pc:sldMk cId="3803654109" sldId="303"/>
            <ac:cxnSpMk id="23" creationId="{4E07295A-0EE6-5C4C-4718-5E1831C18F37}"/>
          </ac:cxnSpMkLst>
        </pc:cxnChg>
        <pc:cxnChg chg="add">
          <ac:chgData name="Carlos Rueda" userId="db6194f46a8d4985" providerId="Windows Live" clId="Web-{EF9F195D-FBAC-4C38-9423-B386AAE4D227}" dt="2023-04-25T22:46:36.981" v="40"/>
          <ac:cxnSpMkLst>
            <pc:docMk/>
            <pc:sldMk cId="3803654109" sldId="303"/>
            <ac:cxnSpMk id="46" creationId="{B7C6A406-8E09-6370-8326-AA1746B7A544}"/>
          </ac:cxnSpMkLst>
        </pc:cxnChg>
        <pc:cxnChg chg="add">
          <ac:chgData name="Carlos Rueda" userId="db6194f46a8d4985" providerId="Windows Live" clId="Web-{EF9F195D-FBAC-4C38-9423-B386AAE4D227}" dt="2023-04-25T22:46:36.981" v="40"/>
          <ac:cxnSpMkLst>
            <pc:docMk/>
            <pc:sldMk cId="3803654109" sldId="303"/>
            <ac:cxnSpMk id="48" creationId="{6CD63BAA-1540-5365-F608-426D06DF1EC4}"/>
          </ac:cxnSpMkLst>
        </pc:cxnChg>
      </pc:sldChg>
      <pc:sldChg chg="addSp delSp modSp add replId">
        <pc:chgData name="Carlos Rueda" userId="db6194f46a8d4985" providerId="Windows Live" clId="Web-{EF9F195D-FBAC-4C38-9423-B386AAE4D227}" dt="2023-04-25T22:54:32.741" v="143" actId="20577"/>
        <pc:sldMkLst>
          <pc:docMk/>
          <pc:sldMk cId="779470282" sldId="304"/>
        </pc:sldMkLst>
        <pc:spChg chg="add mod">
          <ac:chgData name="Carlos Rueda" userId="db6194f46a8d4985" providerId="Windows Live" clId="Web-{EF9F195D-FBAC-4C38-9423-B386AAE4D227}" dt="2023-04-25T22:54:32.741" v="143" actId="20577"/>
          <ac:spMkLst>
            <pc:docMk/>
            <pc:sldMk cId="779470282" sldId="304"/>
            <ac:spMk id="6" creationId="{24444460-FF62-34B6-3E9F-7311824461AE}"/>
          </ac:spMkLst>
        </pc:spChg>
        <pc:picChg chg="del">
          <ac:chgData name="Carlos Rueda" userId="db6194f46a8d4985" providerId="Windows Live" clId="Web-{EF9F195D-FBAC-4C38-9423-B386AAE4D227}" dt="2023-04-25T22:50:10.548" v="48"/>
          <ac:picMkLst>
            <pc:docMk/>
            <pc:sldMk cId="779470282" sldId="304"/>
            <ac:picMk id="52" creationId="{F36D26E0-29BE-092A-7948-329ED780C284}"/>
          </ac:picMkLst>
        </pc:picChg>
      </pc:sldChg>
    </pc:docChg>
  </pc:docChgLst>
  <pc:docChgLst>
    <pc:chgData name="Carlos Rueda" userId="db6194f46a8d4985" providerId="Windows Live" clId="Web-{B926046A-F90B-4E37-A15E-C2C71AA26622}"/>
    <pc:docChg chg="addSld modSld">
      <pc:chgData name="Carlos Rueda" userId="db6194f46a8d4985" providerId="Windows Live" clId="Web-{B926046A-F90B-4E37-A15E-C2C71AA26622}" dt="2023-04-21T20:24:42.863" v="3" actId="14100"/>
      <pc:docMkLst>
        <pc:docMk/>
      </pc:docMkLst>
      <pc:sldChg chg="addSp delSp modSp add replId">
        <pc:chgData name="Carlos Rueda" userId="db6194f46a8d4985" providerId="Windows Live" clId="Web-{B926046A-F90B-4E37-A15E-C2C71AA26622}" dt="2023-04-21T20:24:42.863" v="3" actId="14100"/>
        <pc:sldMkLst>
          <pc:docMk/>
          <pc:sldMk cId="3995101498" sldId="260"/>
        </pc:sldMkLst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1" creationId="{00251E38-3BFC-BAAC-8A2C-A8F444E9C13D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2" creationId="{4F223F27-EAF4-60F9-6E5D-BD5669C0501E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3" creationId="{D6C16CFE-3032-3894-5B79-890471306307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4" creationId="{29D29376-AF82-02A4-C4E1-6684B63FCE58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5" creationId="{673621C5-B666-1381-7229-42F4B107964E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6" creationId="{E2D78776-1833-A3A0-236E-3C2FEE154DD5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7" creationId="{3E2D6E48-1BDD-9FC8-76B1-398AA421112B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8" creationId="{66D5E371-235E-142B-5AD6-16D2F1F8BD88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39" creationId="{42F2C219-AD17-A5F3-5BE2-DCCD43279609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40" creationId="{B8719A32-B122-BB87-22A7-5E03302693E4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41" creationId="{58BBBD43-F3BD-CB5A-9074-57532C50F7D4}"/>
          </ac:spMkLst>
        </pc:spChg>
        <pc:spChg chg="add">
          <ac:chgData name="Carlos Rueda" userId="db6194f46a8d4985" providerId="Windows Live" clId="Web-{B926046A-F90B-4E37-A15E-C2C71AA26622}" dt="2023-04-21T20:24:36.941" v="2"/>
          <ac:spMkLst>
            <pc:docMk/>
            <pc:sldMk cId="3995101498" sldId="260"/>
            <ac:spMk id="42" creationId="{938C0F29-8E29-BEF9-6F0B-FF4959B94237}"/>
          </ac:spMkLst>
        </pc:spChg>
        <pc:grpChg chg="del">
          <ac:chgData name="Carlos Rueda" userId="db6194f46a8d4985" providerId="Windows Live" clId="Web-{B926046A-F90B-4E37-A15E-C2C71AA26622}" dt="2023-04-21T20:24:34.863" v="1"/>
          <ac:grpSpMkLst>
            <pc:docMk/>
            <pc:sldMk cId="3995101498" sldId="260"/>
            <ac:grpSpMk id="3" creationId="{A91EC713-5610-86D5-2AC3-C48F119FB5B9}"/>
          </ac:grpSpMkLst>
        </pc:grpChg>
        <pc:grpChg chg="add mod">
          <ac:chgData name="Carlos Rueda" userId="db6194f46a8d4985" providerId="Windows Live" clId="Web-{B926046A-F90B-4E37-A15E-C2C71AA26622}" dt="2023-04-21T20:24:42.863" v="3" actId="14100"/>
          <ac:grpSpMkLst>
            <pc:docMk/>
            <pc:sldMk cId="3995101498" sldId="260"/>
            <ac:grpSpMk id="30" creationId="{0B7FA771-2C20-B221-748B-13E8F2BB085D}"/>
          </ac:grpSpMkLst>
        </pc:grpChg>
      </pc:sldChg>
    </pc:docChg>
  </pc:docChgLst>
  <pc:docChgLst>
    <pc:chgData name="Carlos Rueda" userId="db6194f46a8d4985" providerId="Windows Live" clId="Web-{A9A5076C-09FC-4777-9FBA-1C006B26B2A1}"/>
    <pc:docChg chg="modSld">
      <pc:chgData name="Carlos Rueda" userId="db6194f46a8d4985" providerId="Windows Live" clId="Web-{A9A5076C-09FC-4777-9FBA-1C006B26B2A1}" dt="2023-04-26T00:35:12.622" v="3" actId="20577"/>
      <pc:docMkLst>
        <pc:docMk/>
      </pc:docMkLst>
      <pc:sldChg chg="modSp">
        <pc:chgData name="Carlos Rueda" userId="db6194f46a8d4985" providerId="Windows Live" clId="Web-{A9A5076C-09FC-4777-9FBA-1C006B26B2A1}" dt="2023-04-26T00:21:30.347" v="2" actId="20577"/>
        <pc:sldMkLst>
          <pc:docMk/>
          <pc:sldMk cId="653277514" sldId="299"/>
        </pc:sldMkLst>
        <pc:spChg chg="mod">
          <ac:chgData name="Carlos Rueda" userId="db6194f46a8d4985" providerId="Windows Live" clId="Web-{A9A5076C-09FC-4777-9FBA-1C006B26B2A1}" dt="2023-04-26T00:21:30.347" v="2" actId="20577"/>
          <ac:spMkLst>
            <pc:docMk/>
            <pc:sldMk cId="653277514" sldId="299"/>
            <ac:spMk id="7" creationId="{473C6B62-8C2C-B6C3-7258-86E09B90546D}"/>
          </ac:spMkLst>
        </pc:spChg>
      </pc:sldChg>
      <pc:sldChg chg="modSp">
        <pc:chgData name="Carlos Rueda" userId="db6194f46a8d4985" providerId="Windows Live" clId="Web-{A9A5076C-09FC-4777-9FBA-1C006B26B2A1}" dt="2023-04-26T00:35:12.622" v="3" actId="20577"/>
        <pc:sldMkLst>
          <pc:docMk/>
          <pc:sldMk cId="779470282" sldId="304"/>
        </pc:sldMkLst>
        <pc:spChg chg="mod">
          <ac:chgData name="Carlos Rueda" userId="db6194f46a8d4985" providerId="Windows Live" clId="Web-{A9A5076C-09FC-4777-9FBA-1C006B26B2A1}" dt="2023-04-26T00:35:12.622" v="3" actId="20577"/>
          <ac:spMkLst>
            <pc:docMk/>
            <pc:sldMk cId="779470282" sldId="304"/>
            <ac:spMk id="6" creationId="{24444460-FF62-34B6-3E9F-7311824461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4027F-6811-45E4-8DA3-925661272383}" type="datetimeFigureOut">
              <a:t>25/04/2023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AE90-EE56-467E-B3DB-B30051EFD8F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9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CLASES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8FDA357-D6A4-A94A-99EA-19ECA9B0A09F}"/>
              </a:ext>
            </a:extLst>
          </p:cNvPr>
          <p:cNvGrpSpPr/>
          <p:nvPr/>
        </p:nvGrpSpPr>
        <p:grpSpPr>
          <a:xfrm>
            <a:off x="1325287" y="1713048"/>
            <a:ext cx="9021364" cy="4122016"/>
            <a:chOff x="2461099" y="1899954"/>
            <a:chExt cx="7554874" cy="3058092"/>
          </a:xfrm>
        </p:grpSpPr>
        <p:sp>
          <p:nvSpPr>
            <p:cNvPr id="5" name="Google Shape;233;p23">
              <a:extLst>
                <a:ext uri="{FF2B5EF4-FFF2-40B4-BE49-F238E27FC236}">
                  <a16:creationId xmlns:a16="http://schemas.microsoft.com/office/drawing/2014/main" id="{C99220EB-CD2C-F209-B062-6004B975C303}"/>
                </a:ext>
              </a:extLst>
            </p:cNvPr>
            <p:cNvSpPr txBox="1"/>
            <p:nvPr/>
          </p:nvSpPr>
          <p:spPr>
            <a:xfrm>
              <a:off x="2461099" y="2840725"/>
              <a:ext cx="1734600" cy="9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b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000" b="1" dirty="0">
                  <a:solidFill>
                    <a:srgbClr val="FF00BE"/>
                  </a:solidFill>
                  <a:latin typeface="Titillium Web Bold" panose="00000800000000000000"/>
                  <a:ea typeface="Proxima Nova"/>
                  <a:cs typeface="Proxima Nova"/>
                  <a:sym typeface="Proxima Nova"/>
                </a:rPr>
                <a:t>Clase</a:t>
              </a:r>
              <a:endParaRPr sz="4000" b="1" dirty="0">
                <a:solidFill>
                  <a:srgbClr val="FF00BE"/>
                </a:solidFill>
                <a:latin typeface="Titillium Web Bold" panose="00000800000000000000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6" name="Google Shape;234;p23">
              <a:extLst>
                <a:ext uri="{FF2B5EF4-FFF2-40B4-BE49-F238E27FC236}">
                  <a16:creationId xmlns:a16="http://schemas.microsoft.com/office/drawing/2014/main" id="{B3D25616-8598-6973-FF26-589117899781}"/>
                </a:ext>
              </a:extLst>
            </p:cNvPr>
            <p:cNvCxnSpPr/>
            <p:nvPr/>
          </p:nvCxnSpPr>
          <p:spPr>
            <a:xfrm rot="10800000" flipH="1">
              <a:off x="3945671" y="2502219"/>
              <a:ext cx="1254600" cy="777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235;p23">
              <a:extLst>
                <a:ext uri="{FF2B5EF4-FFF2-40B4-BE49-F238E27FC236}">
                  <a16:creationId xmlns:a16="http://schemas.microsoft.com/office/drawing/2014/main" id="{BD5C8965-8188-1AB6-BAF3-928A8896A23E}"/>
                </a:ext>
              </a:extLst>
            </p:cNvPr>
            <p:cNvSpPr/>
            <p:nvPr/>
          </p:nvSpPr>
          <p:spPr>
            <a:xfrm>
              <a:off x="5673160" y="2342341"/>
              <a:ext cx="20541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Formato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" name="Google Shape;236;p23">
              <a:extLst>
                <a:ext uri="{FF2B5EF4-FFF2-40B4-BE49-F238E27FC236}">
                  <a16:creationId xmlns:a16="http://schemas.microsoft.com/office/drawing/2014/main" id="{E0A6801D-F8D0-FAF4-058B-2A50AE601960}"/>
                </a:ext>
              </a:extLst>
            </p:cNvPr>
            <p:cNvSpPr/>
            <p:nvPr/>
          </p:nvSpPr>
          <p:spPr>
            <a:xfrm>
              <a:off x="5673160" y="2776162"/>
              <a:ext cx="20541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Molde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9" name="Google Shape;237;p23">
              <a:extLst>
                <a:ext uri="{FF2B5EF4-FFF2-40B4-BE49-F238E27FC236}">
                  <a16:creationId xmlns:a16="http://schemas.microsoft.com/office/drawing/2014/main" id="{4DDA3D03-2D6C-B9C9-9E00-6CBDDDD953DA}"/>
                </a:ext>
              </a:extLst>
            </p:cNvPr>
            <p:cNvCxnSpPr/>
            <p:nvPr/>
          </p:nvCxnSpPr>
          <p:spPr>
            <a:xfrm rot="10800000" flipH="1">
              <a:off x="5200373" y="2068300"/>
              <a:ext cx="438900" cy="4338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238;p23">
              <a:extLst>
                <a:ext uri="{FF2B5EF4-FFF2-40B4-BE49-F238E27FC236}">
                  <a16:creationId xmlns:a16="http://schemas.microsoft.com/office/drawing/2014/main" id="{5667ADF3-AC1A-E499-F4BD-77FFF1780860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5234260" y="2501491"/>
              <a:ext cx="4389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39;p23">
              <a:extLst>
                <a:ext uri="{FF2B5EF4-FFF2-40B4-BE49-F238E27FC236}">
                  <a16:creationId xmlns:a16="http://schemas.microsoft.com/office/drawing/2014/main" id="{CB5AEA07-B6B0-CD74-3716-3D59429BD296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5234260" y="2502112"/>
              <a:ext cx="438900" cy="433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240;p23">
              <a:extLst>
                <a:ext uri="{FF2B5EF4-FFF2-40B4-BE49-F238E27FC236}">
                  <a16:creationId xmlns:a16="http://schemas.microsoft.com/office/drawing/2014/main" id="{7DF6E3FC-D402-572E-F6DB-283D4C5AE60F}"/>
                </a:ext>
              </a:extLst>
            </p:cNvPr>
            <p:cNvSpPr txBox="1"/>
            <p:nvPr/>
          </p:nvSpPr>
          <p:spPr>
            <a:xfrm rot="-2536832">
              <a:off x="4252975" y="2506210"/>
              <a:ext cx="675128" cy="25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" sz="105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una</a:t>
              </a:r>
              <a:endParaRPr sz="105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6" name="Google Shape;241;p23">
              <a:extLst>
                <a:ext uri="{FF2B5EF4-FFF2-40B4-BE49-F238E27FC236}">
                  <a16:creationId xmlns:a16="http://schemas.microsoft.com/office/drawing/2014/main" id="{D8FFE0CB-7651-1DA8-B786-D8440437CB0A}"/>
                </a:ext>
              </a:extLst>
            </p:cNvPr>
            <p:cNvCxnSpPr/>
            <p:nvPr/>
          </p:nvCxnSpPr>
          <p:spPr>
            <a:xfrm>
              <a:off x="3945671" y="3734413"/>
              <a:ext cx="1316700" cy="611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42;p23">
              <a:extLst>
                <a:ext uri="{FF2B5EF4-FFF2-40B4-BE49-F238E27FC236}">
                  <a16:creationId xmlns:a16="http://schemas.microsoft.com/office/drawing/2014/main" id="{701A9877-700E-0715-9EC3-6E93E94DB7D5}"/>
                </a:ext>
              </a:extLst>
            </p:cNvPr>
            <p:cNvSpPr/>
            <p:nvPr/>
          </p:nvSpPr>
          <p:spPr>
            <a:xfrm>
              <a:off x="5777282" y="3867114"/>
              <a:ext cx="19500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Atributos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" name="Google Shape;243;p23">
              <a:extLst>
                <a:ext uri="{FF2B5EF4-FFF2-40B4-BE49-F238E27FC236}">
                  <a16:creationId xmlns:a16="http://schemas.microsoft.com/office/drawing/2014/main" id="{C5EC4F0C-938F-B267-34CC-A182833F45A2}"/>
                </a:ext>
              </a:extLst>
            </p:cNvPr>
            <p:cNvSpPr/>
            <p:nvPr/>
          </p:nvSpPr>
          <p:spPr>
            <a:xfrm>
              <a:off x="5801745" y="4638546"/>
              <a:ext cx="19257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9" name="Google Shape;244;p23">
              <a:extLst>
                <a:ext uri="{FF2B5EF4-FFF2-40B4-BE49-F238E27FC236}">
                  <a16:creationId xmlns:a16="http://schemas.microsoft.com/office/drawing/2014/main" id="{D7917F8E-A15F-A4C6-D2E6-6FBB6F9D2F10}"/>
                </a:ext>
              </a:extLst>
            </p:cNvPr>
            <p:cNvCxnSpPr>
              <a:endCxn id="14" idx="2"/>
            </p:cNvCxnSpPr>
            <p:nvPr/>
          </p:nvCxnSpPr>
          <p:spPr>
            <a:xfrm rot="10800000" flipH="1">
              <a:off x="5262182" y="4026864"/>
              <a:ext cx="515100" cy="3195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246;p23">
              <a:extLst>
                <a:ext uri="{FF2B5EF4-FFF2-40B4-BE49-F238E27FC236}">
                  <a16:creationId xmlns:a16="http://schemas.microsoft.com/office/drawing/2014/main" id="{6DD3B33C-0090-70F5-AE64-AA28E7E42619}"/>
                </a:ext>
              </a:extLst>
            </p:cNvPr>
            <p:cNvSpPr txBox="1"/>
            <p:nvPr/>
          </p:nvSpPr>
          <p:spPr>
            <a:xfrm rot="2106181">
              <a:off x="4145605" y="3658793"/>
              <a:ext cx="1002176" cy="253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" sz="105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 definen</a:t>
              </a:r>
              <a:endParaRPr sz="105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1" name="Google Shape;247;p23">
              <a:extLst>
                <a:ext uri="{FF2B5EF4-FFF2-40B4-BE49-F238E27FC236}">
                  <a16:creationId xmlns:a16="http://schemas.microsoft.com/office/drawing/2014/main" id="{4102BBA5-AE33-BE6F-D7EC-686C63A85039}"/>
                </a:ext>
              </a:extLst>
            </p:cNvPr>
            <p:cNvSpPr/>
            <p:nvPr/>
          </p:nvSpPr>
          <p:spPr>
            <a:xfrm>
              <a:off x="8278073" y="4241402"/>
              <a:ext cx="17379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Objeto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2" name="Google Shape;248;p23">
              <a:extLst>
                <a:ext uri="{FF2B5EF4-FFF2-40B4-BE49-F238E27FC236}">
                  <a16:creationId xmlns:a16="http://schemas.microsoft.com/office/drawing/2014/main" id="{4D048E04-FF09-FB85-1C78-E302DD5E5FE4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7716023" y="4026902"/>
              <a:ext cx="1431000" cy="214500"/>
            </a:xfrm>
            <a:prstGeom prst="curvedConnector2">
              <a:avLst/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249;p23">
              <a:extLst>
                <a:ext uri="{FF2B5EF4-FFF2-40B4-BE49-F238E27FC236}">
                  <a16:creationId xmlns:a16="http://schemas.microsoft.com/office/drawing/2014/main" id="{6D89791D-D044-AA00-760C-CAA1B71B9C7B}"/>
                </a:ext>
              </a:extLst>
            </p:cNvPr>
            <p:cNvCxnSpPr>
              <a:endCxn id="18" idx="4"/>
            </p:cNvCxnSpPr>
            <p:nvPr/>
          </p:nvCxnSpPr>
          <p:spPr>
            <a:xfrm rot="10800000" flipH="1">
              <a:off x="7740323" y="4560902"/>
              <a:ext cx="1406700" cy="237300"/>
            </a:xfrm>
            <a:prstGeom prst="curvedConnector2">
              <a:avLst/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Google Shape;250;p23">
              <a:extLst>
                <a:ext uri="{FF2B5EF4-FFF2-40B4-BE49-F238E27FC236}">
                  <a16:creationId xmlns:a16="http://schemas.microsoft.com/office/drawing/2014/main" id="{25A60000-BE93-BB4F-AC13-43F728E44AFC}"/>
                </a:ext>
              </a:extLst>
            </p:cNvPr>
            <p:cNvSpPr/>
            <p:nvPr/>
          </p:nvSpPr>
          <p:spPr>
            <a:xfrm>
              <a:off x="5663633" y="1899954"/>
              <a:ext cx="20637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Plantilla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14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OBJETOS</a:t>
            </a:r>
            <a:endParaRPr lang="es-CO" b="1" dirty="0">
              <a:solidFill>
                <a:srgbClr val="4472C4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8FDA357-D6A4-A94A-99EA-19ECA9B0A09F}"/>
              </a:ext>
            </a:extLst>
          </p:cNvPr>
          <p:cNvGrpSpPr/>
          <p:nvPr/>
        </p:nvGrpSpPr>
        <p:grpSpPr>
          <a:xfrm>
            <a:off x="1138382" y="1598029"/>
            <a:ext cx="8848836" cy="4553337"/>
            <a:chOff x="2461099" y="1899954"/>
            <a:chExt cx="7554874" cy="3058092"/>
          </a:xfrm>
        </p:grpSpPr>
        <p:sp>
          <p:nvSpPr>
            <p:cNvPr id="12" name="Google Shape;233;p23">
              <a:extLst>
                <a:ext uri="{FF2B5EF4-FFF2-40B4-BE49-F238E27FC236}">
                  <a16:creationId xmlns:a16="http://schemas.microsoft.com/office/drawing/2014/main" id="{C99220EB-CD2C-F209-B062-6004B975C303}"/>
                </a:ext>
              </a:extLst>
            </p:cNvPr>
            <p:cNvSpPr txBox="1"/>
            <p:nvPr/>
          </p:nvSpPr>
          <p:spPr>
            <a:xfrm>
              <a:off x="2461099" y="2840725"/>
              <a:ext cx="1734600" cy="9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b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000" b="1" dirty="0">
                  <a:solidFill>
                    <a:srgbClr val="FF00BE"/>
                  </a:solidFill>
                  <a:latin typeface="Titillium Web Bold" panose="00000800000000000000"/>
                  <a:ea typeface="Proxima Nova"/>
                  <a:cs typeface="Proxima Nova"/>
                  <a:sym typeface="Proxima Nova"/>
                </a:rPr>
                <a:t>Clase</a:t>
              </a:r>
              <a:endParaRPr sz="4000" b="1" dirty="0">
                <a:solidFill>
                  <a:srgbClr val="FF00BE"/>
                </a:solidFill>
                <a:latin typeface="Titillium Web Bold" panose="00000800000000000000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" name="Google Shape;234;p23">
              <a:extLst>
                <a:ext uri="{FF2B5EF4-FFF2-40B4-BE49-F238E27FC236}">
                  <a16:creationId xmlns:a16="http://schemas.microsoft.com/office/drawing/2014/main" id="{B3D25616-8598-6973-FF26-589117899781}"/>
                </a:ext>
              </a:extLst>
            </p:cNvPr>
            <p:cNvCxnSpPr/>
            <p:nvPr/>
          </p:nvCxnSpPr>
          <p:spPr>
            <a:xfrm rot="10800000" flipH="1">
              <a:off x="3945671" y="2502219"/>
              <a:ext cx="1254600" cy="777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235;p23">
              <a:extLst>
                <a:ext uri="{FF2B5EF4-FFF2-40B4-BE49-F238E27FC236}">
                  <a16:creationId xmlns:a16="http://schemas.microsoft.com/office/drawing/2014/main" id="{BD5C8965-8188-1AB6-BAF3-928A8896A23E}"/>
                </a:ext>
              </a:extLst>
            </p:cNvPr>
            <p:cNvSpPr/>
            <p:nvPr/>
          </p:nvSpPr>
          <p:spPr>
            <a:xfrm>
              <a:off x="5673160" y="2342341"/>
              <a:ext cx="20541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Formato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" name="Google Shape;236;p23">
              <a:extLst>
                <a:ext uri="{FF2B5EF4-FFF2-40B4-BE49-F238E27FC236}">
                  <a16:creationId xmlns:a16="http://schemas.microsoft.com/office/drawing/2014/main" id="{E0A6801D-F8D0-FAF4-058B-2A50AE601960}"/>
                </a:ext>
              </a:extLst>
            </p:cNvPr>
            <p:cNvSpPr/>
            <p:nvPr/>
          </p:nvSpPr>
          <p:spPr>
            <a:xfrm>
              <a:off x="5673160" y="2776162"/>
              <a:ext cx="20541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Molde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" name="Google Shape;237;p23">
              <a:extLst>
                <a:ext uri="{FF2B5EF4-FFF2-40B4-BE49-F238E27FC236}">
                  <a16:creationId xmlns:a16="http://schemas.microsoft.com/office/drawing/2014/main" id="{4DDA3D03-2D6C-B9C9-9E00-6CBDDDD953DA}"/>
                </a:ext>
              </a:extLst>
            </p:cNvPr>
            <p:cNvCxnSpPr/>
            <p:nvPr/>
          </p:nvCxnSpPr>
          <p:spPr>
            <a:xfrm rot="10800000" flipH="1">
              <a:off x="5200373" y="2068300"/>
              <a:ext cx="438900" cy="4338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238;p23">
              <a:extLst>
                <a:ext uri="{FF2B5EF4-FFF2-40B4-BE49-F238E27FC236}">
                  <a16:creationId xmlns:a16="http://schemas.microsoft.com/office/drawing/2014/main" id="{5667ADF3-AC1A-E499-F4BD-77FFF1780860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5234260" y="2501491"/>
              <a:ext cx="4389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239;p23">
              <a:extLst>
                <a:ext uri="{FF2B5EF4-FFF2-40B4-BE49-F238E27FC236}">
                  <a16:creationId xmlns:a16="http://schemas.microsoft.com/office/drawing/2014/main" id="{CB5AEA07-B6B0-CD74-3716-3D59429BD296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5234260" y="2502112"/>
              <a:ext cx="438900" cy="433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" name="Google Shape;240;p23">
              <a:extLst>
                <a:ext uri="{FF2B5EF4-FFF2-40B4-BE49-F238E27FC236}">
                  <a16:creationId xmlns:a16="http://schemas.microsoft.com/office/drawing/2014/main" id="{7DF6E3FC-D402-572E-F6DB-283D4C5AE60F}"/>
                </a:ext>
              </a:extLst>
            </p:cNvPr>
            <p:cNvSpPr txBox="1"/>
            <p:nvPr/>
          </p:nvSpPr>
          <p:spPr>
            <a:xfrm rot="-2536832">
              <a:off x="4252975" y="2506210"/>
              <a:ext cx="675128" cy="25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" sz="105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una</a:t>
              </a:r>
              <a:endParaRPr sz="105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0" name="Google Shape;241;p23">
              <a:extLst>
                <a:ext uri="{FF2B5EF4-FFF2-40B4-BE49-F238E27FC236}">
                  <a16:creationId xmlns:a16="http://schemas.microsoft.com/office/drawing/2014/main" id="{D8FFE0CB-7651-1DA8-B786-D8440437CB0A}"/>
                </a:ext>
              </a:extLst>
            </p:cNvPr>
            <p:cNvCxnSpPr/>
            <p:nvPr/>
          </p:nvCxnSpPr>
          <p:spPr>
            <a:xfrm>
              <a:off x="3945671" y="3734413"/>
              <a:ext cx="1316700" cy="6117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42;p23">
              <a:extLst>
                <a:ext uri="{FF2B5EF4-FFF2-40B4-BE49-F238E27FC236}">
                  <a16:creationId xmlns:a16="http://schemas.microsoft.com/office/drawing/2014/main" id="{701A9877-700E-0715-9EC3-6E93E94DB7D5}"/>
                </a:ext>
              </a:extLst>
            </p:cNvPr>
            <p:cNvSpPr/>
            <p:nvPr/>
          </p:nvSpPr>
          <p:spPr>
            <a:xfrm>
              <a:off x="5777282" y="3867114"/>
              <a:ext cx="19500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Atributos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" name="Google Shape;243;p23">
              <a:extLst>
                <a:ext uri="{FF2B5EF4-FFF2-40B4-BE49-F238E27FC236}">
                  <a16:creationId xmlns:a16="http://schemas.microsoft.com/office/drawing/2014/main" id="{C5EC4F0C-938F-B267-34CC-A182833F45A2}"/>
                </a:ext>
              </a:extLst>
            </p:cNvPr>
            <p:cNvSpPr/>
            <p:nvPr/>
          </p:nvSpPr>
          <p:spPr>
            <a:xfrm>
              <a:off x="5801745" y="4638546"/>
              <a:ext cx="19257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Métodos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3" name="Google Shape;244;p23">
              <a:extLst>
                <a:ext uri="{FF2B5EF4-FFF2-40B4-BE49-F238E27FC236}">
                  <a16:creationId xmlns:a16="http://schemas.microsoft.com/office/drawing/2014/main" id="{D7917F8E-A15F-A4C6-D2E6-6FBB6F9D2F10}"/>
                </a:ext>
              </a:extLst>
            </p:cNvPr>
            <p:cNvCxnSpPr>
              <a:endCxn id="14" idx="2"/>
            </p:cNvCxnSpPr>
            <p:nvPr/>
          </p:nvCxnSpPr>
          <p:spPr>
            <a:xfrm rot="10800000" flipH="1">
              <a:off x="5262182" y="4026864"/>
              <a:ext cx="515100" cy="3195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" name="Google Shape;246;p23">
              <a:extLst>
                <a:ext uri="{FF2B5EF4-FFF2-40B4-BE49-F238E27FC236}">
                  <a16:creationId xmlns:a16="http://schemas.microsoft.com/office/drawing/2014/main" id="{6DD3B33C-0090-70F5-AE64-AA28E7E42619}"/>
                </a:ext>
              </a:extLst>
            </p:cNvPr>
            <p:cNvSpPr txBox="1"/>
            <p:nvPr/>
          </p:nvSpPr>
          <p:spPr>
            <a:xfrm rot="2106181">
              <a:off x="4145605" y="3658793"/>
              <a:ext cx="1002176" cy="253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" sz="105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 definen</a:t>
              </a:r>
              <a:endParaRPr sz="105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" name="Google Shape;247;p23">
              <a:extLst>
                <a:ext uri="{FF2B5EF4-FFF2-40B4-BE49-F238E27FC236}">
                  <a16:creationId xmlns:a16="http://schemas.microsoft.com/office/drawing/2014/main" id="{4102BBA5-AE33-BE6F-D7EC-686C63A85039}"/>
                </a:ext>
              </a:extLst>
            </p:cNvPr>
            <p:cNvSpPr/>
            <p:nvPr/>
          </p:nvSpPr>
          <p:spPr>
            <a:xfrm>
              <a:off x="8278073" y="4241402"/>
              <a:ext cx="17379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Objeto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6" name="Google Shape;248;p23">
              <a:extLst>
                <a:ext uri="{FF2B5EF4-FFF2-40B4-BE49-F238E27FC236}">
                  <a16:creationId xmlns:a16="http://schemas.microsoft.com/office/drawing/2014/main" id="{4D048E04-FF09-FB85-1C78-E302DD5E5FE4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7716023" y="4026902"/>
              <a:ext cx="1431000" cy="214500"/>
            </a:xfrm>
            <a:prstGeom prst="curvedConnector2">
              <a:avLst/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249;p23">
              <a:extLst>
                <a:ext uri="{FF2B5EF4-FFF2-40B4-BE49-F238E27FC236}">
                  <a16:creationId xmlns:a16="http://schemas.microsoft.com/office/drawing/2014/main" id="{6D89791D-D044-AA00-760C-CAA1B71B9C7B}"/>
                </a:ext>
              </a:extLst>
            </p:cNvPr>
            <p:cNvCxnSpPr>
              <a:endCxn id="18" idx="4"/>
            </p:cNvCxnSpPr>
            <p:nvPr/>
          </p:nvCxnSpPr>
          <p:spPr>
            <a:xfrm rot="10800000" flipH="1">
              <a:off x="7740323" y="4560902"/>
              <a:ext cx="1406700" cy="237300"/>
            </a:xfrm>
            <a:prstGeom prst="curvedConnector2">
              <a:avLst/>
            </a:prstGeom>
            <a:noFill/>
            <a:ln w="9525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250;p23">
              <a:extLst>
                <a:ext uri="{FF2B5EF4-FFF2-40B4-BE49-F238E27FC236}">
                  <a16:creationId xmlns:a16="http://schemas.microsoft.com/office/drawing/2014/main" id="{25A60000-BE93-BB4F-AC13-43F728E44AFC}"/>
                </a:ext>
              </a:extLst>
            </p:cNvPr>
            <p:cNvSpPr/>
            <p:nvPr/>
          </p:nvSpPr>
          <p:spPr>
            <a:xfrm>
              <a:off x="5663633" y="1899954"/>
              <a:ext cx="2063700" cy="319500"/>
            </a:xfrm>
            <a:prstGeom prst="ellipse">
              <a:avLst/>
            </a:prstGeom>
            <a:noFill/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967BA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Plantilla</a:t>
              </a:r>
              <a:endParaRPr sz="1600" i="0" u="none" strike="noStrike" cap="none">
                <a:solidFill>
                  <a:srgbClr val="3967BA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0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INSTANCIAS</a:t>
            </a:r>
            <a:endParaRPr lang="es-CO" b="1" dirty="0">
              <a:solidFill>
                <a:srgbClr val="4472C4"/>
              </a:solidFill>
            </a:endParaRP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78ADAC61-15C1-7D98-8A4B-6C2EE699CF6B}"/>
              </a:ext>
            </a:extLst>
          </p:cNvPr>
          <p:cNvSpPr>
            <a:spLocks noGrp="1"/>
          </p:cNvSpPr>
          <p:nvPr/>
        </p:nvSpPr>
        <p:spPr>
          <a:xfrm>
            <a:off x="924464" y="1494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b="1" dirty="0"/>
              <a:t>Se le llama instancia a una ocurrencia de la clase.</a:t>
            </a:r>
          </a:p>
          <a:p>
            <a:pPr marL="0" indent="0">
              <a:buNone/>
            </a:pPr>
            <a:r>
              <a:rPr lang="es-CO" sz="2800" dirty="0"/>
              <a:t>La instanciación se produce al momento de crear un objeto.</a:t>
            </a:r>
          </a:p>
          <a:p>
            <a:pPr marL="0" indent="0">
              <a:buNone/>
            </a:pPr>
            <a:r>
              <a:rPr lang="es-CO" sz="2800" dirty="0"/>
              <a:t>Un objeto es una instancia de una clase específica.</a:t>
            </a:r>
          </a:p>
          <a:p>
            <a:pPr marL="0" indent="0">
              <a:buNone/>
            </a:pPr>
            <a:r>
              <a:rPr lang="es-CO" sz="2800" b="1" dirty="0"/>
              <a:t>EJEMPLO:</a:t>
            </a:r>
          </a:p>
          <a:p>
            <a:pPr marL="0" indent="0">
              <a:buNone/>
            </a:pPr>
            <a:r>
              <a:rPr lang="es-CO" sz="2800" dirty="0"/>
              <a:t>Tenemos la clase Vehículo</a:t>
            </a:r>
          </a:p>
          <a:p>
            <a:pPr lvl="1"/>
            <a:r>
              <a:rPr lang="es-CO" sz="2800" dirty="0"/>
              <a:t>El auto con placa OWF-463 es una instancia de la clase Vehículo, o sea, un objeto de esa clase.</a:t>
            </a:r>
          </a:p>
          <a:p>
            <a:pPr lvl="1"/>
            <a:r>
              <a:rPr lang="es-CO" sz="2800" dirty="0"/>
              <a:t>La camioneta patente HZT-283 es otra instancia de la clase Vehículo</a:t>
            </a:r>
          </a:p>
        </p:txBody>
      </p:sp>
    </p:spTree>
    <p:extLst>
      <p:ext uri="{BB962C8B-B14F-4D97-AF65-F5344CB8AC3E}">
        <p14:creationId xmlns:p14="http://schemas.microsoft.com/office/powerpoint/2010/main" val="39810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INSTANCIAS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682652C8-E600-B38B-C3FF-C8669623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57" y="125881"/>
            <a:ext cx="7068763" cy="62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ATRIBUTOS</a:t>
            </a:r>
            <a:endParaRPr lang="en-US" sz="4400" b="1" kern="1200" dirty="0">
              <a:solidFill>
                <a:srgbClr val="0070C0"/>
              </a:solidFill>
              <a:latin typeface="+mj-lt"/>
              <a:cs typeface="Calibri Light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287272" y="1849045"/>
            <a:ext cx="4375906" cy="4569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Son las </a:t>
            </a:r>
            <a:r>
              <a:rPr lang="en-US" sz="3200" dirty="0" err="1">
                <a:solidFill>
                  <a:schemeClr val="tx1"/>
                </a:solidFill>
              </a:rPr>
              <a:t>características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los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objetos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clase</a:t>
            </a:r>
            <a:r>
              <a:rPr lang="en-US" sz="3200" dirty="0">
                <a:solidFill>
                  <a:schemeClr val="tx1"/>
                </a:solidFill>
              </a:rPr>
              <a:t> y </a:t>
            </a:r>
            <a:r>
              <a:rPr lang="en-US" sz="3200" dirty="0" err="1">
                <a:solidFill>
                  <a:schemeClr val="tx1"/>
                </a:solidFill>
              </a:rPr>
              <a:t>determinan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estado</a:t>
            </a:r>
            <a:r>
              <a:rPr lang="en-US" sz="3200" dirty="0">
                <a:solidFill>
                  <a:schemeClr val="tx1"/>
                </a:solidFill>
              </a:rPr>
              <a:t> de un </a:t>
            </a:r>
            <a:r>
              <a:rPr lang="en-US" sz="3200" dirty="0" err="1">
                <a:solidFill>
                  <a:schemeClr val="tx1"/>
                </a:solidFill>
              </a:rPr>
              <a:t>objeto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es-E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Marca 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Año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Color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Placa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Etc.</a:t>
            </a:r>
            <a:endParaRPr lang="en-US" sz="3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Google Shape;303;p27" descr="El Spark salió del top tres de los carros más vendidos en Colombia">
            <a:extLst>
              <a:ext uri="{FF2B5EF4-FFF2-40B4-BE49-F238E27FC236}">
                <a16:creationId xmlns:a16="http://schemas.microsoft.com/office/drawing/2014/main" id="{B261B467-1892-5E28-AD71-7482006DA59A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445457" y="876229"/>
            <a:ext cx="6155141" cy="5129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98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MÉTODOS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553701" y="2252870"/>
            <a:ext cx="3944181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definen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aquella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acciones</a:t>
            </a:r>
            <a:r>
              <a:rPr lang="en-US" dirty="0">
                <a:solidFill>
                  <a:schemeClr val="tx1"/>
                </a:solidFill>
              </a:rPr>
              <a:t> que se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>
                <a:solidFill>
                  <a:schemeClr val="tx1"/>
                </a:solidFill>
              </a:rPr>
              <a:t> de </a:t>
            </a:r>
            <a:r>
              <a:rPr lang="en-US" dirty="0" err="1">
                <a:solidFill>
                  <a:schemeClr val="tx1"/>
                </a:solidFill>
              </a:rPr>
              <a:t>cierta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s-E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 las </a:t>
            </a:r>
            <a:r>
              <a:rPr lang="en-US" dirty="0" err="1">
                <a:solidFill>
                  <a:schemeClr val="tx1"/>
                </a:solidFill>
              </a:rPr>
              <a:t>implementación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estos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son </a:t>
            </a:r>
            <a:r>
              <a:rPr lang="en-US" dirty="0" err="1">
                <a:solidFill>
                  <a:schemeClr val="tx1"/>
                </a:solidFill>
              </a:rPr>
              <a:t>segmentos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forma de </a:t>
            </a:r>
            <a:r>
              <a:rPr lang="en-US" dirty="0" err="1">
                <a:solidFill>
                  <a:schemeClr val="tx1"/>
                </a:solidFill>
              </a:rPr>
              <a:t>funciones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s-E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Vehículo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s-ES" sz="2800">
              <a:solidFill>
                <a:schemeClr val="tx1"/>
              </a:solidFill>
              <a:cs typeface="Calibri" panose="020F0502020204030204"/>
            </a:endParaRPr>
          </a:p>
          <a:p>
            <a:pPr marL="0"/>
            <a:r>
              <a:rPr lang="en-US" dirty="0" err="1">
                <a:solidFill>
                  <a:schemeClr val="tx1"/>
                </a:solidFill>
              </a:rPr>
              <a:t>Encender</a:t>
            </a:r>
            <a:endParaRPr lang="en-US" dirty="0" err="1">
              <a:solidFill>
                <a:schemeClr val="tx1"/>
              </a:solidFill>
              <a:cs typeface="Calibri"/>
            </a:endParaRPr>
          </a:p>
          <a:p>
            <a:pPr marL="0"/>
            <a:r>
              <a:rPr lang="en-US" dirty="0" err="1">
                <a:solidFill>
                  <a:schemeClr val="tx1"/>
                </a:solidFill>
              </a:rPr>
              <a:t>Acelerar</a:t>
            </a:r>
            <a:endParaRPr lang="en-US" dirty="0" err="1">
              <a:solidFill>
                <a:schemeClr val="tx1"/>
              </a:solidFill>
              <a:cs typeface="Calibri"/>
            </a:endParaRPr>
          </a:p>
          <a:p>
            <a:pPr marL="0"/>
            <a:r>
              <a:rPr lang="en-US" dirty="0">
                <a:solidFill>
                  <a:schemeClr val="tx1"/>
                </a:solidFill>
              </a:rPr>
              <a:t>Virar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0"/>
            <a:r>
              <a:rPr lang="en-US" dirty="0" err="1">
                <a:solidFill>
                  <a:schemeClr val="tx1"/>
                </a:solidFill>
              </a:rPr>
              <a:t>Frenar</a:t>
            </a:r>
            <a:endParaRPr lang="en-US" dirty="0" err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9871CAEF-3A42-0FDB-9B90-4C5DEB130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0" t="-218" r="1148" b="13943"/>
          <a:stretch/>
        </p:blipFill>
        <p:spPr>
          <a:xfrm>
            <a:off x="5120640" y="1181954"/>
            <a:ext cx="6656832" cy="43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REPRESENTACIÓN</a:t>
            </a:r>
            <a:endParaRPr lang="en-US" sz="2800" b="1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896C487A-B85D-CF52-45DE-0E6927E289D5}"/>
              </a:ext>
            </a:extLst>
          </p:cNvPr>
          <p:cNvSpPr/>
          <p:nvPr/>
        </p:nvSpPr>
        <p:spPr>
          <a:xfrm>
            <a:off x="5288691" y="1614244"/>
            <a:ext cx="557216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>
                <a:solidFill>
                  <a:schemeClr val="tx1"/>
                </a:solidFill>
              </a:rPr>
              <a:t>Nombre de la Clase</a:t>
            </a:r>
            <a:endParaRPr lang="es-ES" sz="2400" b="1" dirty="0"/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5406C5A8-1E69-15A9-C7B2-A44D4A455541}"/>
              </a:ext>
            </a:extLst>
          </p:cNvPr>
          <p:cNvSpPr/>
          <p:nvPr/>
        </p:nvSpPr>
        <p:spPr>
          <a:xfrm>
            <a:off x="5288691" y="2204177"/>
            <a:ext cx="557216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Atributos</a:t>
            </a:r>
            <a:endParaRPr lang="es-ES" sz="2400" dirty="0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375EADB1-F06B-5BCD-6099-6459841A3607}"/>
              </a:ext>
            </a:extLst>
          </p:cNvPr>
          <p:cNvSpPr/>
          <p:nvPr/>
        </p:nvSpPr>
        <p:spPr>
          <a:xfrm>
            <a:off x="5288691" y="3794243"/>
            <a:ext cx="557216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solidFill>
                  <a:schemeClr val="tx1"/>
                </a:solidFill>
              </a:rPr>
              <a:t>Métodos()</a:t>
            </a:r>
          </a:p>
        </p:txBody>
      </p:sp>
    </p:spTree>
    <p:extLst>
      <p:ext uri="{BB962C8B-B14F-4D97-AF65-F5344CB8AC3E}">
        <p14:creationId xmlns:p14="http://schemas.microsoft.com/office/powerpoint/2010/main" val="23185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REPRESENTACIÓN</a:t>
            </a:r>
            <a:endParaRPr lang="en-US" sz="2800" b="1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9D32F616-B16F-C933-6384-984DED935615}"/>
              </a:ext>
            </a:extLst>
          </p:cNvPr>
          <p:cNvSpPr/>
          <p:nvPr/>
        </p:nvSpPr>
        <p:spPr>
          <a:xfrm>
            <a:off x="5590616" y="967262"/>
            <a:ext cx="557216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solidFill>
                  <a:schemeClr val="tx1"/>
                </a:solidFill>
              </a:rPr>
              <a:t>Silla</a:t>
            </a:r>
            <a:endParaRPr lang="es-ES" sz="2800" b="1" dirty="0"/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148A77CF-850F-8DE0-DFBF-13E61891276F}"/>
              </a:ext>
            </a:extLst>
          </p:cNvPr>
          <p:cNvSpPr/>
          <p:nvPr/>
        </p:nvSpPr>
        <p:spPr>
          <a:xfrm>
            <a:off x="5590616" y="1557196"/>
            <a:ext cx="557216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Número de patas</a:t>
            </a:r>
          </a:p>
        </p:txBody>
      </p:sp>
      <p:sp>
        <p:nvSpPr>
          <p:cNvPr id="9" name="6 Rectángulo">
            <a:extLst>
              <a:ext uri="{FF2B5EF4-FFF2-40B4-BE49-F238E27FC236}">
                <a16:creationId xmlns:a16="http://schemas.microsoft.com/office/drawing/2014/main" id="{9136E896-509D-672E-BE47-08F122966160}"/>
              </a:ext>
            </a:extLst>
          </p:cNvPr>
          <p:cNvSpPr/>
          <p:nvPr/>
        </p:nvSpPr>
        <p:spPr>
          <a:xfrm>
            <a:off x="5590616" y="3147262"/>
            <a:ext cx="557216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tx1"/>
                </a:solidFill>
              </a:rPr>
              <a:t>Sentar()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Golpear()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Alcanzar()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C7ECE8B-A5E3-F29B-F642-D6862F8A0457}"/>
              </a:ext>
            </a:extLst>
          </p:cNvPr>
          <p:cNvSpPr>
            <a:spLocks noGrp="1"/>
          </p:cNvSpPr>
          <p:nvPr/>
        </p:nvSpPr>
        <p:spPr>
          <a:xfrm>
            <a:off x="806742" y="2390893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Por </a:t>
            </a:r>
            <a:r>
              <a:rPr lang="en-US" sz="3200" dirty="0" err="1">
                <a:solidFill>
                  <a:schemeClr val="tx1"/>
                </a:solidFill>
              </a:rPr>
              <a:t>ejemplo</a:t>
            </a:r>
            <a:r>
              <a:rPr lang="en-US" sz="3200" dirty="0">
                <a:solidFill>
                  <a:schemeClr val="tx1"/>
                </a:solidFill>
              </a:rPr>
              <a:t>: 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la </a:t>
            </a:r>
            <a:r>
              <a:rPr lang="en-US" sz="3200" dirty="0" err="1">
                <a:solidFill>
                  <a:schemeClr val="tx1"/>
                </a:solidFill>
              </a:rPr>
              <a:t>clase</a:t>
            </a:r>
            <a:r>
              <a:rPr lang="en-US" sz="3200" dirty="0">
                <a:solidFill>
                  <a:schemeClr val="tx1"/>
                </a:solidFill>
              </a:rPr>
              <a:t> Silla</a:t>
            </a:r>
            <a:endParaRPr lang="en-US" sz="32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48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REPRESENTACIÓN</a:t>
            </a:r>
            <a:endParaRPr lang="en-US" sz="2800" b="1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9D32F616-B16F-C933-6384-984DED935615}"/>
              </a:ext>
            </a:extLst>
          </p:cNvPr>
          <p:cNvSpPr/>
          <p:nvPr/>
        </p:nvSpPr>
        <p:spPr>
          <a:xfrm>
            <a:off x="5590616" y="967262"/>
            <a:ext cx="557216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solidFill>
                  <a:schemeClr val="tx1"/>
                </a:solidFill>
              </a:rPr>
              <a:t>Silla</a:t>
            </a:r>
            <a:endParaRPr lang="es-ES" sz="2800" b="1" dirty="0"/>
          </a:p>
        </p:txBody>
      </p:sp>
      <p:sp>
        <p:nvSpPr>
          <p:cNvPr id="8" name="5 Rectángulo">
            <a:extLst>
              <a:ext uri="{FF2B5EF4-FFF2-40B4-BE49-F238E27FC236}">
                <a16:creationId xmlns:a16="http://schemas.microsoft.com/office/drawing/2014/main" id="{148A77CF-850F-8DE0-DFBF-13E61891276F}"/>
              </a:ext>
            </a:extLst>
          </p:cNvPr>
          <p:cNvSpPr/>
          <p:nvPr/>
        </p:nvSpPr>
        <p:spPr>
          <a:xfrm>
            <a:off x="5590616" y="1557196"/>
            <a:ext cx="557216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Número de patas</a:t>
            </a:r>
          </a:p>
        </p:txBody>
      </p:sp>
      <p:sp>
        <p:nvSpPr>
          <p:cNvPr id="9" name="6 Rectángulo">
            <a:extLst>
              <a:ext uri="{FF2B5EF4-FFF2-40B4-BE49-F238E27FC236}">
                <a16:creationId xmlns:a16="http://schemas.microsoft.com/office/drawing/2014/main" id="{9136E896-509D-672E-BE47-08F122966160}"/>
              </a:ext>
            </a:extLst>
          </p:cNvPr>
          <p:cNvSpPr/>
          <p:nvPr/>
        </p:nvSpPr>
        <p:spPr>
          <a:xfrm>
            <a:off x="5590616" y="3147262"/>
            <a:ext cx="557216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tx1"/>
                </a:solidFill>
              </a:rPr>
              <a:t>Sentar()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Golpear()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</a:rPr>
              <a:t>Alcanzar()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C7ECE8B-A5E3-F29B-F642-D6862F8A0457}"/>
              </a:ext>
            </a:extLst>
          </p:cNvPr>
          <p:cNvSpPr>
            <a:spLocks noGrp="1"/>
          </p:cNvSpPr>
          <p:nvPr/>
        </p:nvSpPr>
        <p:spPr>
          <a:xfrm>
            <a:off x="806742" y="2390893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Por </a:t>
            </a:r>
            <a:r>
              <a:rPr lang="en-US" sz="3200" dirty="0" err="1">
                <a:solidFill>
                  <a:schemeClr val="tx1"/>
                </a:solidFill>
              </a:rPr>
              <a:t>ejemplo</a:t>
            </a:r>
            <a:r>
              <a:rPr lang="en-US" sz="3200" dirty="0">
                <a:solidFill>
                  <a:schemeClr val="tx1"/>
                </a:solidFill>
              </a:rPr>
              <a:t>: 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la </a:t>
            </a:r>
            <a:r>
              <a:rPr lang="en-US" sz="3200" dirty="0" err="1">
                <a:solidFill>
                  <a:schemeClr val="tx1"/>
                </a:solidFill>
              </a:rPr>
              <a:t>clase</a:t>
            </a:r>
            <a:r>
              <a:rPr lang="en-US" sz="3200" dirty="0">
                <a:solidFill>
                  <a:schemeClr val="tx1"/>
                </a:solidFill>
              </a:rPr>
              <a:t> Silla</a:t>
            </a:r>
            <a:endParaRPr lang="en-US" sz="32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55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6DB04-411D-36B1-0E0C-6F9E805FCADC}"/>
              </a:ext>
            </a:extLst>
          </p:cNvPr>
          <p:cNvSpPr>
            <a:spLocks noGrp="1"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3200" dirty="0">
                <a:solidFill>
                  <a:schemeClr val="tx1"/>
                </a:solidFill>
              </a:rPr>
              <a:t>Clase: </a:t>
            </a:r>
            <a:r>
              <a:rPr lang="en-US" sz="3200" b="1" dirty="0" err="1">
                <a:solidFill>
                  <a:schemeClr val="tx1"/>
                </a:solidFill>
              </a:rPr>
              <a:t>Cuenta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corriente</a:t>
            </a:r>
            <a:endParaRPr lang="en-US" sz="3200" dirty="0" err="1">
              <a:solidFill>
                <a:schemeClr val="tx1"/>
              </a:solidFill>
            </a:endParaRPr>
          </a:p>
          <a:p>
            <a:r>
              <a:rPr lang="en-US" sz="3200" b="1" dirty="0" err="1">
                <a:solidFill>
                  <a:schemeClr val="tx1"/>
                </a:solidFill>
              </a:rPr>
              <a:t>Atributos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Número</a:t>
            </a:r>
            <a:endParaRPr lang="en-US" sz="3200">
              <a:solidFill>
                <a:schemeClr val="tx1"/>
              </a:solidFill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Nombre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Saldo</a:t>
            </a:r>
          </a:p>
          <a:p>
            <a:r>
              <a:rPr lang="en-US" sz="3200" b="1" dirty="0" err="1">
                <a:solidFill>
                  <a:schemeClr val="tx1"/>
                </a:solidFill>
              </a:rPr>
              <a:t>Métodos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Depositar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Girar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Consultar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saldo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2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0F73CA-2C33-D9F3-3B19-30E3743EAC54}"/>
              </a:ext>
            </a:extLst>
          </p:cNvPr>
          <p:cNvSpPr txBox="1"/>
          <p:nvPr/>
        </p:nvSpPr>
        <p:spPr>
          <a:xfrm>
            <a:off x="728663" y="1422400"/>
            <a:ext cx="4505552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PROGRAMACIÓN ORIENTADA A OBJETOS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(POO)</a:t>
            </a:r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B445D76-4789-2E02-F671-F6B385AA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3" y="831480"/>
            <a:ext cx="3105975" cy="2329481"/>
          </a:xfrm>
          <a:prstGeom prst="rect">
            <a:avLst/>
          </a:prstGeom>
        </p:spPr>
      </p:pic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C7FE72CF-1D5F-5810-A040-35ECEA05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05" y="3089226"/>
            <a:ext cx="3408121" cy="25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16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1887D7-4203-5026-4B17-6A2E7F0C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6" y="10962"/>
            <a:ext cx="2609850" cy="2724150"/>
          </a:xfrm>
          <a:prstGeom prst="rect">
            <a:avLst/>
          </a:prstGeom>
        </p:spPr>
      </p:pic>
      <p:grpSp>
        <p:nvGrpSpPr>
          <p:cNvPr id="8" name="Google Shape;323;p30">
            <a:extLst>
              <a:ext uri="{FF2B5EF4-FFF2-40B4-BE49-F238E27FC236}">
                <a16:creationId xmlns:a16="http://schemas.microsoft.com/office/drawing/2014/main" id="{299EBD0A-75FB-395B-C4A2-89DA9C7C6B2B}"/>
              </a:ext>
            </a:extLst>
          </p:cNvPr>
          <p:cNvGrpSpPr/>
          <p:nvPr/>
        </p:nvGrpSpPr>
        <p:grpSpPr>
          <a:xfrm>
            <a:off x="4728710" y="3435643"/>
            <a:ext cx="6869827" cy="3247929"/>
            <a:chOff x="2068899" y="3143544"/>
            <a:chExt cx="3660" cy="2072"/>
          </a:xfrm>
        </p:grpSpPr>
        <p:sp>
          <p:nvSpPr>
            <p:cNvPr id="9" name="Google Shape;324;p30">
              <a:extLst>
                <a:ext uri="{FF2B5EF4-FFF2-40B4-BE49-F238E27FC236}">
                  <a16:creationId xmlns:a16="http://schemas.microsoft.com/office/drawing/2014/main" id="{FF53C268-3089-3DEE-B719-1B6483907413}"/>
                </a:ext>
              </a:extLst>
            </p:cNvPr>
            <p:cNvSpPr txBox="1"/>
            <p:nvPr/>
          </p:nvSpPr>
          <p:spPr>
            <a:xfrm>
              <a:off x="2069171" y="3143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0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b="1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u="none" strike="noStrike" cap="none" dirty="0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325;p30">
              <a:extLst>
                <a:ext uri="{FF2B5EF4-FFF2-40B4-BE49-F238E27FC236}">
                  <a16:creationId xmlns:a16="http://schemas.microsoft.com/office/drawing/2014/main" id="{383151A0-4312-F18C-681E-576B22CCAC98}"/>
                </a:ext>
              </a:extLst>
            </p:cNvPr>
            <p:cNvGrpSpPr/>
            <p:nvPr/>
          </p:nvGrpSpPr>
          <p:grpSpPr>
            <a:xfrm>
              <a:off x="2068899" y="3143816"/>
              <a:ext cx="1800" cy="1800"/>
              <a:chOff x="2068899" y="3143816"/>
              <a:chExt cx="1800" cy="1800"/>
            </a:xfrm>
          </p:grpSpPr>
          <p:sp>
            <p:nvSpPr>
              <p:cNvPr id="21" name="Google Shape;326;p30">
                <a:extLst>
                  <a:ext uri="{FF2B5EF4-FFF2-40B4-BE49-F238E27FC236}">
                    <a16:creationId xmlns:a16="http://schemas.microsoft.com/office/drawing/2014/main" id="{C8A52ACB-B355-34A3-3BA7-4198C7521459}"/>
                  </a:ext>
                </a:extLst>
              </p:cNvPr>
              <p:cNvSpPr/>
              <p:nvPr/>
            </p:nvSpPr>
            <p:spPr>
              <a:xfrm>
                <a:off x="206890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27;p30">
                <a:extLst>
                  <a:ext uri="{FF2B5EF4-FFF2-40B4-BE49-F238E27FC236}">
                    <a16:creationId xmlns:a16="http://schemas.microsoft.com/office/drawing/2014/main" id="{43233968-0298-10FE-688B-3DC661CE52F9}"/>
                  </a:ext>
                </a:extLst>
              </p:cNvPr>
              <p:cNvSpPr txBox="1"/>
              <p:nvPr/>
            </p:nvSpPr>
            <p:spPr>
              <a:xfrm>
                <a:off x="206928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6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6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23" name="Google Shape;328;p30">
                <a:extLst>
                  <a:ext uri="{FF2B5EF4-FFF2-40B4-BE49-F238E27FC236}">
                    <a16:creationId xmlns:a16="http://schemas.microsoft.com/office/drawing/2014/main" id="{154E9307-F377-0688-ABB7-908F1DE3094D}"/>
                  </a:ext>
                </a:extLst>
              </p:cNvPr>
              <p:cNvGrpSpPr/>
              <p:nvPr/>
            </p:nvGrpSpPr>
            <p:grpSpPr>
              <a:xfrm>
                <a:off x="2069139" y="3144632"/>
                <a:ext cx="1020" cy="972"/>
                <a:chOff x="2069139" y="3144632"/>
                <a:chExt cx="1020" cy="972"/>
              </a:xfrm>
            </p:grpSpPr>
            <p:sp>
              <p:nvSpPr>
                <p:cNvPr id="25" name="Google Shape;329;p30">
                  <a:extLst>
                    <a:ext uri="{FF2B5EF4-FFF2-40B4-BE49-F238E27FC236}">
                      <a16:creationId xmlns:a16="http://schemas.microsoft.com/office/drawing/2014/main" id="{D4469FEA-E109-9911-21C9-1BD6C6B921CD}"/>
                    </a:ext>
                  </a:extLst>
                </p:cNvPr>
                <p:cNvSpPr/>
                <p:nvPr/>
              </p:nvSpPr>
              <p:spPr>
                <a:xfrm>
                  <a:off x="206913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330;p30">
                  <a:extLst>
                    <a:ext uri="{FF2B5EF4-FFF2-40B4-BE49-F238E27FC236}">
                      <a16:creationId xmlns:a16="http://schemas.microsoft.com/office/drawing/2014/main" id="{CBA7654F-B0AA-D612-DDD2-EBAD9A00F570}"/>
                    </a:ext>
                  </a:extLst>
                </p:cNvPr>
                <p:cNvSpPr/>
                <p:nvPr/>
              </p:nvSpPr>
              <p:spPr>
                <a:xfrm>
                  <a:off x="206925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7" name="Google Shape;331;p30">
                  <a:extLst>
                    <a:ext uri="{FF2B5EF4-FFF2-40B4-BE49-F238E27FC236}">
                      <a16:creationId xmlns:a16="http://schemas.microsoft.com/office/drawing/2014/main" id="{BA400E77-D1E1-8641-47A2-51C179B30294}"/>
                    </a:ext>
                  </a:extLst>
                </p:cNvPr>
                <p:cNvSpPr/>
                <p:nvPr/>
              </p:nvSpPr>
              <p:spPr>
                <a:xfrm>
                  <a:off x="206925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8" name="Google Shape;332;p30">
                  <a:extLst>
                    <a:ext uri="{FF2B5EF4-FFF2-40B4-BE49-F238E27FC236}">
                      <a16:creationId xmlns:a16="http://schemas.microsoft.com/office/drawing/2014/main" id="{C63ECA91-7CBE-24C4-C406-1DAA83AE35C1}"/>
                    </a:ext>
                  </a:extLst>
                </p:cNvPr>
                <p:cNvSpPr/>
                <p:nvPr/>
              </p:nvSpPr>
              <p:spPr>
                <a:xfrm>
                  <a:off x="206925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24" name="Google Shape;333;p30">
                <a:extLst>
                  <a:ext uri="{FF2B5EF4-FFF2-40B4-BE49-F238E27FC236}">
                    <a16:creationId xmlns:a16="http://schemas.microsoft.com/office/drawing/2014/main" id="{53916A93-C23D-CD0C-26C8-5334EE3961B7}"/>
                  </a:ext>
                </a:extLst>
              </p:cNvPr>
              <p:cNvSpPr txBox="1"/>
              <p:nvPr/>
            </p:nvSpPr>
            <p:spPr>
              <a:xfrm>
                <a:off x="206889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 1234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Juan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350.000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1" name="Google Shape;334;p30">
              <a:extLst>
                <a:ext uri="{FF2B5EF4-FFF2-40B4-BE49-F238E27FC236}">
                  <a16:creationId xmlns:a16="http://schemas.microsoft.com/office/drawing/2014/main" id="{443DA823-AE7A-B585-7BBB-BEA624579A6F}"/>
                </a:ext>
              </a:extLst>
            </p:cNvPr>
            <p:cNvGrpSpPr/>
            <p:nvPr/>
          </p:nvGrpSpPr>
          <p:grpSpPr>
            <a:xfrm>
              <a:off x="2070759" y="3143816"/>
              <a:ext cx="1800" cy="1800"/>
              <a:chOff x="2070759" y="3143816"/>
              <a:chExt cx="1800" cy="1800"/>
            </a:xfrm>
          </p:grpSpPr>
          <p:sp>
            <p:nvSpPr>
              <p:cNvPr id="13" name="Google Shape;335;p30">
                <a:extLst>
                  <a:ext uri="{FF2B5EF4-FFF2-40B4-BE49-F238E27FC236}">
                    <a16:creationId xmlns:a16="http://schemas.microsoft.com/office/drawing/2014/main" id="{35734FAD-046A-AAA9-C5F6-A4E71B9A21E7}"/>
                  </a:ext>
                </a:extLst>
              </p:cNvPr>
              <p:cNvSpPr/>
              <p:nvPr/>
            </p:nvSpPr>
            <p:spPr>
              <a:xfrm>
                <a:off x="207076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36;p30">
                <a:extLst>
                  <a:ext uri="{FF2B5EF4-FFF2-40B4-BE49-F238E27FC236}">
                    <a16:creationId xmlns:a16="http://schemas.microsoft.com/office/drawing/2014/main" id="{52F8419F-4315-F369-8357-CB57B9C4E0DD}"/>
                  </a:ext>
                </a:extLst>
              </p:cNvPr>
              <p:cNvSpPr txBox="1"/>
              <p:nvPr/>
            </p:nvSpPr>
            <p:spPr>
              <a:xfrm>
                <a:off x="207114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6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6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5" name="Google Shape;337;p30">
                <a:extLst>
                  <a:ext uri="{FF2B5EF4-FFF2-40B4-BE49-F238E27FC236}">
                    <a16:creationId xmlns:a16="http://schemas.microsoft.com/office/drawing/2014/main" id="{66B99656-C02E-AD94-6DF0-FBFD6045710D}"/>
                  </a:ext>
                </a:extLst>
              </p:cNvPr>
              <p:cNvGrpSpPr/>
              <p:nvPr/>
            </p:nvGrpSpPr>
            <p:grpSpPr>
              <a:xfrm>
                <a:off x="2070999" y="3144632"/>
                <a:ext cx="1020" cy="972"/>
                <a:chOff x="2070999" y="3144632"/>
                <a:chExt cx="1020" cy="972"/>
              </a:xfrm>
            </p:grpSpPr>
            <p:sp>
              <p:nvSpPr>
                <p:cNvPr id="17" name="Google Shape;338;p30">
                  <a:extLst>
                    <a:ext uri="{FF2B5EF4-FFF2-40B4-BE49-F238E27FC236}">
                      <a16:creationId xmlns:a16="http://schemas.microsoft.com/office/drawing/2014/main" id="{646B8A4F-85C9-7C37-1047-2F2DAA5CF2DE}"/>
                    </a:ext>
                  </a:extLst>
                </p:cNvPr>
                <p:cNvSpPr/>
                <p:nvPr/>
              </p:nvSpPr>
              <p:spPr>
                <a:xfrm>
                  <a:off x="207099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339;p30">
                  <a:extLst>
                    <a:ext uri="{FF2B5EF4-FFF2-40B4-BE49-F238E27FC236}">
                      <a16:creationId xmlns:a16="http://schemas.microsoft.com/office/drawing/2014/main" id="{4BEE3B04-146A-DE60-A14B-441DF370D334}"/>
                    </a:ext>
                  </a:extLst>
                </p:cNvPr>
                <p:cNvSpPr/>
                <p:nvPr/>
              </p:nvSpPr>
              <p:spPr>
                <a:xfrm>
                  <a:off x="207111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19" name="Google Shape;340;p30">
                  <a:extLst>
                    <a:ext uri="{FF2B5EF4-FFF2-40B4-BE49-F238E27FC236}">
                      <a16:creationId xmlns:a16="http://schemas.microsoft.com/office/drawing/2014/main" id="{E3DFB64E-E783-1FA8-FCD3-970F81F0EF52}"/>
                    </a:ext>
                  </a:extLst>
                </p:cNvPr>
                <p:cNvSpPr/>
                <p:nvPr/>
              </p:nvSpPr>
              <p:spPr>
                <a:xfrm>
                  <a:off x="207111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0" name="Google Shape;341;p30">
                  <a:extLst>
                    <a:ext uri="{FF2B5EF4-FFF2-40B4-BE49-F238E27FC236}">
                      <a16:creationId xmlns:a16="http://schemas.microsoft.com/office/drawing/2014/main" id="{20E30546-D9B4-9748-8870-992734C73ADF}"/>
                    </a:ext>
                  </a:extLst>
                </p:cNvPr>
                <p:cNvSpPr/>
                <p:nvPr/>
              </p:nvSpPr>
              <p:spPr>
                <a:xfrm>
                  <a:off x="207111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16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16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16" name="Google Shape;342;p30">
                <a:extLst>
                  <a:ext uri="{FF2B5EF4-FFF2-40B4-BE49-F238E27FC236}">
                    <a16:creationId xmlns:a16="http://schemas.microsoft.com/office/drawing/2014/main" id="{78214D2E-0776-EF47-B381-DB7D1EC41328}"/>
                  </a:ext>
                </a:extLst>
              </p:cNvPr>
              <p:cNvSpPr txBox="1"/>
              <p:nvPr/>
            </p:nvSpPr>
            <p:spPr>
              <a:xfrm>
                <a:off x="207075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9876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María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450.600</a:t>
                </a:r>
                <a:endParaRPr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12" name="Google Shape;343;p30">
              <a:extLst>
                <a:ext uri="{FF2B5EF4-FFF2-40B4-BE49-F238E27FC236}">
                  <a16:creationId xmlns:a16="http://schemas.microsoft.com/office/drawing/2014/main" id="{D67EBB40-CE5B-1ABC-09E9-258FCF972422}"/>
                </a:ext>
              </a:extLst>
            </p:cNvPr>
            <p:cNvSpPr txBox="1"/>
            <p:nvPr/>
          </p:nvSpPr>
          <p:spPr>
            <a:xfrm>
              <a:off x="2071076" y="314354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0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b="1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u="none" strike="noStrike" cap="non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5AF3AF41-BB19-A706-4B15-DF063E2BF650}"/>
              </a:ext>
            </a:extLst>
          </p:cNvPr>
          <p:cNvSpPr>
            <a:spLocks noGrp="1"/>
          </p:cNvSpPr>
          <p:nvPr/>
        </p:nvSpPr>
        <p:spPr>
          <a:xfrm>
            <a:off x="4044350" y="517285"/>
            <a:ext cx="71081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Clase: </a:t>
            </a:r>
            <a:r>
              <a:rPr lang="es-CO" sz="2800" b="1" dirty="0"/>
              <a:t>Cuenta corriente</a:t>
            </a:r>
          </a:p>
          <a:p>
            <a:pPr marL="0" indent="0">
              <a:buNone/>
            </a:pPr>
            <a:endParaRPr lang="es-CO" sz="2800" b="1" dirty="0"/>
          </a:p>
          <a:p>
            <a:pPr marL="0" indent="0">
              <a:buNone/>
            </a:pPr>
            <a:endParaRPr lang="es-CO" sz="2800" b="1" dirty="0">
              <a:cs typeface="Calibri" panose="020F0502020204030204"/>
            </a:endParaRPr>
          </a:p>
          <a:p>
            <a:pPr marL="0" indent="0">
              <a:buNone/>
            </a:pPr>
            <a:endParaRPr lang="es-CO" sz="2800" b="1" dirty="0">
              <a:cs typeface="Calibri" panose="020F0502020204030204"/>
            </a:endParaRPr>
          </a:p>
          <a:p>
            <a:pPr marL="0" indent="0">
              <a:buNone/>
            </a:pPr>
            <a:endParaRPr lang="es-CO" sz="2800" b="1" dirty="0"/>
          </a:p>
          <a:p>
            <a:pPr lvl="1"/>
            <a:r>
              <a:rPr lang="es-CO" sz="2800" dirty="0"/>
              <a:t>Instanciación: </a:t>
            </a:r>
            <a:r>
              <a:rPr lang="es-CO" sz="2800" b="1" dirty="0"/>
              <a:t>Cuenta corriente A, B</a:t>
            </a:r>
            <a:endParaRPr lang="es-CO" sz="2800" b="1" dirty="0">
              <a:cs typeface="Calibri"/>
            </a:endParaRPr>
          </a:p>
          <a:p>
            <a:pPr marL="0" indent="0">
              <a:buNone/>
            </a:pP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415130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 EN CÓDIGO DE OBJETOS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1887D7-4203-5026-4B17-6A2E7F0C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6" y="10962"/>
            <a:ext cx="2609850" cy="2724150"/>
          </a:xfrm>
          <a:prstGeom prst="rect">
            <a:avLst/>
          </a:prstGeom>
        </p:spPr>
      </p:pic>
      <p:grpSp>
        <p:nvGrpSpPr>
          <p:cNvPr id="8" name="Google Shape;323;p30">
            <a:extLst>
              <a:ext uri="{FF2B5EF4-FFF2-40B4-BE49-F238E27FC236}">
                <a16:creationId xmlns:a16="http://schemas.microsoft.com/office/drawing/2014/main" id="{299EBD0A-75FB-395B-C4A2-89DA9C7C6B2B}"/>
              </a:ext>
            </a:extLst>
          </p:cNvPr>
          <p:cNvGrpSpPr/>
          <p:nvPr/>
        </p:nvGrpSpPr>
        <p:grpSpPr>
          <a:xfrm>
            <a:off x="961842" y="4930889"/>
            <a:ext cx="2757903" cy="1551401"/>
            <a:chOff x="2068899" y="3143544"/>
            <a:chExt cx="3660" cy="2072"/>
          </a:xfrm>
        </p:grpSpPr>
        <p:sp>
          <p:nvSpPr>
            <p:cNvPr id="9" name="Google Shape;324;p30">
              <a:extLst>
                <a:ext uri="{FF2B5EF4-FFF2-40B4-BE49-F238E27FC236}">
                  <a16:creationId xmlns:a16="http://schemas.microsoft.com/office/drawing/2014/main" id="{FF53C268-3089-3DEE-B719-1B6483907413}"/>
                </a:ext>
              </a:extLst>
            </p:cNvPr>
            <p:cNvSpPr txBox="1"/>
            <p:nvPr/>
          </p:nvSpPr>
          <p:spPr>
            <a:xfrm>
              <a:off x="2069171" y="3143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800" b="1" i="0" u="none" strike="noStrike" cap="none" dirty="0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325;p30">
              <a:extLst>
                <a:ext uri="{FF2B5EF4-FFF2-40B4-BE49-F238E27FC236}">
                  <a16:creationId xmlns:a16="http://schemas.microsoft.com/office/drawing/2014/main" id="{383151A0-4312-F18C-681E-576B22CCAC98}"/>
                </a:ext>
              </a:extLst>
            </p:cNvPr>
            <p:cNvGrpSpPr/>
            <p:nvPr/>
          </p:nvGrpSpPr>
          <p:grpSpPr>
            <a:xfrm>
              <a:off x="2068899" y="3143816"/>
              <a:ext cx="1800" cy="1800"/>
              <a:chOff x="2068899" y="3143816"/>
              <a:chExt cx="1800" cy="1800"/>
            </a:xfrm>
          </p:grpSpPr>
          <p:sp>
            <p:nvSpPr>
              <p:cNvPr id="21" name="Google Shape;326;p30">
                <a:extLst>
                  <a:ext uri="{FF2B5EF4-FFF2-40B4-BE49-F238E27FC236}">
                    <a16:creationId xmlns:a16="http://schemas.microsoft.com/office/drawing/2014/main" id="{C8A52ACB-B355-34A3-3BA7-4198C7521459}"/>
                  </a:ext>
                </a:extLst>
              </p:cNvPr>
              <p:cNvSpPr/>
              <p:nvPr/>
            </p:nvSpPr>
            <p:spPr>
              <a:xfrm>
                <a:off x="206890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27;p30">
                <a:extLst>
                  <a:ext uri="{FF2B5EF4-FFF2-40B4-BE49-F238E27FC236}">
                    <a16:creationId xmlns:a16="http://schemas.microsoft.com/office/drawing/2014/main" id="{43233968-0298-10FE-688B-3DC661CE52F9}"/>
                  </a:ext>
                </a:extLst>
              </p:cNvPr>
              <p:cNvSpPr txBox="1"/>
              <p:nvPr/>
            </p:nvSpPr>
            <p:spPr>
              <a:xfrm>
                <a:off x="206928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23" name="Google Shape;328;p30">
                <a:extLst>
                  <a:ext uri="{FF2B5EF4-FFF2-40B4-BE49-F238E27FC236}">
                    <a16:creationId xmlns:a16="http://schemas.microsoft.com/office/drawing/2014/main" id="{154E9307-F377-0688-ABB7-908F1DE3094D}"/>
                  </a:ext>
                </a:extLst>
              </p:cNvPr>
              <p:cNvGrpSpPr/>
              <p:nvPr/>
            </p:nvGrpSpPr>
            <p:grpSpPr>
              <a:xfrm>
                <a:off x="2069139" y="3144632"/>
                <a:ext cx="1020" cy="972"/>
                <a:chOff x="2069139" y="3144632"/>
                <a:chExt cx="1020" cy="972"/>
              </a:xfrm>
            </p:grpSpPr>
            <p:sp>
              <p:nvSpPr>
                <p:cNvPr id="25" name="Google Shape;329;p30">
                  <a:extLst>
                    <a:ext uri="{FF2B5EF4-FFF2-40B4-BE49-F238E27FC236}">
                      <a16:creationId xmlns:a16="http://schemas.microsoft.com/office/drawing/2014/main" id="{D4469FEA-E109-9911-21C9-1BD6C6B921CD}"/>
                    </a:ext>
                  </a:extLst>
                </p:cNvPr>
                <p:cNvSpPr/>
                <p:nvPr/>
              </p:nvSpPr>
              <p:spPr>
                <a:xfrm>
                  <a:off x="206913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330;p30">
                  <a:extLst>
                    <a:ext uri="{FF2B5EF4-FFF2-40B4-BE49-F238E27FC236}">
                      <a16:creationId xmlns:a16="http://schemas.microsoft.com/office/drawing/2014/main" id="{CBA7654F-B0AA-D612-DDD2-EBAD9A00F570}"/>
                    </a:ext>
                  </a:extLst>
                </p:cNvPr>
                <p:cNvSpPr/>
                <p:nvPr/>
              </p:nvSpPr>
              <p:spPr>
                <a:xfrm>
                  <a:off x="206925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7" name="Google Shape;331;p30">
                  <a:extLst>
                    <a:ext uri="{FF2B5EF4-FFF2-40B4-BE49-F238E27FC236}">
                      <a16:creationId xmlns:a16="http://schemas.microsoft.com/office/drawing/2014/main" id="{BA400E77-D1E1-8641-47A2-51C179B30294}"/>
                    </a:ext>
                  </a:extLst>
                </p:cNvPr>
                <p:cNvSpPr/>
                <p:nvPr/>
              </p:nvSpPr>
              <p:spPr>
                <a:xfrm>
                  <a:off x="206925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8" name="Google Shape;332;p30">
                  <a:extLst>
                    <a:ext uri="{FF2B5EF4-FFF2-40B4-BE49-F238E27FC236}">
                      <a16:creationId xmlns:a16="http://schemas.microsoft.com/office/drawing/2014/main" id="{C63ECA91-7CBE-24C4-C406-1DAA83AE35C1}"/>
                    </a:ext>
                  </a:extLst>
                </p:cNvPr>
                <p:cNvSpPr/>
                <p:nvPr/>
              </p:nvSpPr>
              <p:spPr>
                <a:xfrm>
                  <a:off x="206925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24" name="Google Shape;333;p30">
                <a:extLst>
                  <a:ext uri="{FF2B5EF4-FFF2-40B4-BE49-F238E27FC236}">
                    <a16:creationId xmlns:a16="http://schemas.microsoft.com/office/drawing/2014/main" id="{53916A93-C23D-CD0C-26C8-5334EE3961B7}"/>
                  </a:ext>
                </a:extLst>
              </p:cNvPr>
              <p:cNvSpPr txBox="1"/>
              <p:nvPr/>
            </p:nvSpPr>
            <p:spPr>
              <a:xfrm>
                <a:off x="206889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 1234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Juan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350.000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1" name="Google Shape;334;p30">
              <a:extLst>
                <a:ext uri="{FF2B5EF4-FFF2-40B4-BE49-F238E27FC236}">
                  <a16:creationId xmlns:a16="http://schemas.microsoft.com/office/drawing/2014/main" id="{443DA823-AE7A-B585-7BBB-BEA624579A6F}"/>
                </a:ext>
              </a:extLst>
            </p:cNvPr>
            <p:cNvGrpSpPr/>
            <p:nvPr/>
          </p:nvGrpSpPr>
          <p:grpSpPr>
            <a:xfrm>
              <a:off x="2070759" y="3143816"/>
              <a:ext cx="1800" cy="1800"/>
              <a:chOff x="2070759" y="3143816"/>
              <a:chExt cx="1800" cy="1800"/>
            </a:xfrm>
          </p:grpSpPr>
          <p:sp>
            <p:nvSpPr>
              <p:cNvPr id="13" name="Google Shape;335;p30">
                <a:extLst>
                  <a:ext uri="{FF2B5EF4-FFF2-40B4-BE49-F238E27FC236}">
                    <a16:creationId xmlns:a16="http://schemas.microsoft.com/office/drawing/2014/main" id="{35734FAD-046A-AAA9-C5F6-A4E71B9A21E7}"/>
                  </a:ext>
                </a:extLst>
              </p:cNvPr>
              <p:cNvSpPr/>
              <p:nvPr/>
            </p:nvSpPr>
            <p:spPr>
              <a:xfrm>
                <a:off x="207076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36;p30">
                <a:extLst>
                  <a:ext uri="{FF2B5EF4-FFF2-40B4-BE49-F238E27FC236}">
                    <a16:creationId xmlns:a16="http://schemas.microsoft.com/office/drawing/2014/main" id="{52F8419F-4315-F369-8357-CB57B9C4E0DD}"/>
                  </a:ext>
                </a:extLst>
              </p:cNvPr>
              <p:cNvSpPr txBox="1"/>
              <p:nvPr/>
            </p:nvSpPr>
            <p:spPr>
              <a:xfrm>
                <a:off x="207114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5" name="Google Shape;337;p30">
                <a:extLst>
                  <a:ext uri="{FF2B5EF4-FFF2-40B4-BE49-F238E27FC236}">
                    <a16:creationId xmlns:a16="http://schemas.microsoft.com/office/drawing/2014/main" id="{66B99656-C02E-AD94-6DF0-FBFD6045710D}"/>
                  </a:ext>
                </a:extLst>
              </p:cNvPr>
              <p:cNvGrpSpPr/>
              <p:nvPr/>
            </p:nvGrpSpPr>
            <p:grpSpPr>
              <a:xfrm>
                <a:off x="2070999" y="3144632"/>
                <a:ext cx="1020" cy="972"/>
                <a:chOff x="2070999" y="3144632"/>
                <a:chExt cx="1020" cy="972"/>
              </a:xfrm>
            </p:grpSpPr>
            <p:sp>
              <p:nvSpPr>
                <p:cNvPr id="17" name="Google Shape;338;p30">
                  <a:extLst>
                    <a:ext uri="{FF2B5EF4-FFF2-40B4-BE49-F238E27FC236}">
                      <a16:creationId xmlns:a16="http://schemas.microsoft.com/office/drawing/2014/main" id="{646B8A4F-85C9-7C37-1047-2F2DAA5CF2DE}"/>
                    </a:ext>
                  </a:extLst>
                </p:cNvPr>
                <p:cNvSpPr/>
                <p:nvPr/>
              </p:nvSpPr>
              <p:spPr>
                <a:xfrm>
                  <a:off x="207099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339;p30">
                  <a:extLst>
                    <a:ext uri="{FF2B5EF4-FFF2-40B4-BE49-F238E27FC236}">
                      <a16:creationId xmlns:a16="http://schemas.microsoft.com/office/drawing/2014/main" id="{4BEE3B04-146A-DE60-A14B-441DF370D334}"/>
                    </a:ext>
                  </a:extLst>
                </p:cNvPr>
                <p:cNvSpPr/>
                <p:nvPr/>
              </p:nvSpPr>
              <p:spPr>
                <a:xfrm>
                  <a:off x="207111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19" name="Google Shape;340;p30">
                  <a:extLst>
                    <a:ext uri="{FF2B5EF4-FFF2-40B4-BE49-F238E27FC236}">
                      <a16:creationId xmlns:a16="http://schemas.microsoft.com/office/drawing/2014/main" id="{E3DFB64E-E783-1FA8-FCD3-970F81F0EF52}"/>
                    </a:ext>
                  </a:extLst>
                </p:cNvPr>
                <p:cNvSpPr/>
                <p:nvPr/>
              </p:nvSpPr>
              <p:spPr>
                <a:xfrm>
                  <a:off x="207111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0" name="Google Shape;341;p30">
                  <a:extLst>
                    <a:ext uri="{FF2B5EF4-FFF2-40B4-BE49-F238E27FC236}">
                      <a16:creationId xmlns:a16="http://schemas.microsoft.com/office/drawing/2014/main" id="{20E30546-D9B4-9748-8870-992734C73ADF}"/>
                    </a:ext>
                  </a:extLst>
                </p:cNvPr>
                <p:cNvSpPr/>
                <p:nvPr/>
              </p:nvSpPr>
              <p:spPr>
                <a:xfrm>
                  <a:off x="207111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16" name="Google Shape;342;p30">
                <a:extLst>
                  <a:ext uri="{FF2B5EF4-FFF2-40B4-BE49-F238E27FC236}">
                    <a16:creationId xmlns:a16="http://schemas.microsoft.com/office/drawing/2014/main" id="{78214D2E-0776-EF47-B381-DB7D1EC41328}"/>
                  </a:ext>
                </a:extLst>
              </p:cNvPr>
              <p:cNvSpPr txBox="1"/>
              <p:nvPr/>
            </p:nvSpPr>
            <p:spPr>
              <a:xfrm>
                <a:off x="207075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9876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María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450.600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12" name="Google Shape;343;p30">
              <a:extLst>
                <a:ext uri="{FF2B5EF4-FFF2-40B4-BE49-F238E27FC236}">
                  <a16:creationId xmlns:a16="http://schemas.microsoft.com/office/drawing/2014/main" id="{D67EBB40-CE5B-1ABC-09E9-258FCF972422}"/>
                </a:ext>
              </a:extLst>
            </p:cNvPr>
            <p:cNvSpPr txBox="1"/>
            <p:nvPr/>
          </p:nvSpPr>
          <p:spPr>
            <a:xfrm>
              <a:off x="2071076" y="314354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800" b="1" i="0" u="none" strike="noStrike" cap="non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5AF3AF41-BB19-A706-4B15-DF063E2BF650}"/>
              </a:ext>
            </a:extLst>
          </p:cNvPr>
          <p:cNvSpPr>
            <a:spLocks noGrp="1"/>
          </p:cNvSpPr>
          <p:nvPr/>
        </p:nvSpPr>
        <p:spPr>
          <a:xfrm>
            <a:off x="4044350" y="215360"/>
            <a:ext cx="4433979" cy="843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/>
              <a:t>Clase: </a:t>
            </a:r>
            <a:r>
              <a:rPr lang="es-CO" sz="2800" b="1" dirty="0"/>
              <a:t>Cuenta corriente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5B60FE-2076-C32D-BF45-0E5BCF66CB67}"/>
              </a:ext>
            </a:extLst>
          </p:cNvPr>
          <p:cNvSpPr txBox="1"/>
          <p:nvPr/>
        </p:nvSpPr>
        <p:spPr>
          <a:xfrm>
            <a:off x="4163683" y="2927230"/>
            <a:ext cx="7631501" cy="3477875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20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'123'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20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'David Rodriguez'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1500000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`La </a:t>
            </a:r>
            <a:r>
              <a:rPr lang="en-US" sz="20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cuenta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tiene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un </a:t>
            </a:r>
            <a:r>
              <a:rPr lang="en-US" sz="20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}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</a:p>
          <a:p>
            <a:br>
              <a:rPr lang="en-US" sz="2000" dirty="0">
                <a:latin typeface="Fira Code"/>
                <a:ea typeface="Fira Code"/>
                <a:cs typeface="Fira Code"/>
              </a:rPr>
            </a:br>
            <a:r>
              <a:rPr lang="en-US" sz="20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000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8635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 EN CÓDIGO DE VARIOS OBJETOS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8" name="Google Shape;323;p30">
            <a:extLst>
              <a:ext uri="{FF2B5EF4-FFF2-40B4-BE49-F238E27FC236}">
                <a16:creationId xmlns:a16="http://schemas.microsoft.com/office/drawing/2014/main" id="{299EBD0A-75FB-395B-C4A2-89DA9C7C6B2B}"/>
              </a:ext>
            </a:extLst>
          </p:cNvPr>
          <p:cNvGrpSpPr/>
          <p:nvPr/>
        </p:nvGrpSpPr>
        <p:grpSpPr>
          <a:xfrm>
            <a:off x="961842" y="4930889"/>
            <a:ext cx="2757903" cy="1551401"/>
            <a:chOff x="2068899" y="3143544"/>
            <a:chExt cx="3660" cy="2072"/>
          </a:xfrm>
        </p:grpSpPr>
        <p:sp>
          <p:nvSpPr>
            <p:cNvPr id="9" name="Google Shape;324;p30">
              <a:extLst>
                <a:ext uri="{FF2B5EF4-FFF2-40B4-BE49-F238E27FC236}">
                  <a16:creationId xmlns:a16="http://schemas.microsoft.com/office/drawing/2014/main" id="{FF53C268-3089-3DEE-B719-1B6483907413}"/>
                </a:ext>
              </a:extLst>
            </p:cNvPr>
            <p:cNvSpPr txBox="1"/>
            <p:nvPr/>
          </p:nvSpPr>
          <p:spPr>
            <a:xfrm>
              <a:off x="2069171" y="3143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800" b="1" i="0" u="none" strike="noStrike" cap="none" dirty="0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325;p30">
              <a:extLst>
                <a:ext uri="{FF2B5EF4-FFF2-40B4-BE49-F238E27FC236}">
                  <a16:creationId xmlns:a16="http://schemas.microsoft.com/office/drawing/2014/main" id="{383151A0-4312-F18C-681E-576B22CCAC98}"/>
                </a:ext>
              </a:extLst>
            </p:cNvPr>
            <p:cNvGrpSpPr/>
            <p:nvPr/>
          </p:nvGrpSpPr>
          <p:grpSpPr>
            <a:xfrm>
              <a:off x="2068899" y="3143816"/>
              <a:ext cx="1800" cy="1800"/>
              <a:chOff x="2068899" y="3143816"/>
              <a:chExt cx="1800" cy="1800"/>
            </a:xfrm>
          </p:grpSpPr>
          <p:sp>
            <p:nvSpPr>
              <p:cNvPr id="21" name="Google Shape;326;p30">
                <a:extLst>
                  <a:ext uri="{FF2B5EF4-FFF2-40B4-BE49-F238E27FC236}">
                    <a16:creationId xmlns:a16="http://schemas.microsoft.com/office/drawing/2014/main" id="{C8A52ACB-B355-34A3-3BA7-4198C7521459}"/>
                  </a:ext>
                </a:extLst>
              </p:cNvPr>
              <p:cNvSpPr/>
              <p:nvPr/>
            </p:nvSpPr>
            <p:spPr>
              <a:xfrm>
                <a:off x="206890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27;p30">
                <a:extLst>
                  <a:ext uri="{FF2B5EF4-FFF2-40B4-BE49-F238E27FC236}">
                    <a16:creationId xmlns:a16="http://schemas.microsoft.com/office/drawing/2014/main" id="{43233968-0298-10FE-688B-3DC661CE52F9}"/>
                  </a:ext>
                </a:extLst>
              </p:cNvPr>
              <p:cNvSpPr txBox="1"/>
              <p:nvPr/>
            </p:nvSpPr>
            <p:spPr>
              <a:xfrm>
                <a:off x="206928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23" name="Google Shape;328;p30">
                <a:extLst>
                  <a:ext uri="{FF2B5EF4-FFF2-40B4-BE49-F238E27FC236}">
                    <a16:creationId xmlns:a16="http://schemas.microsoft.com/office/drawing/2014/main" id="{154E9307-F377-0688-ABB7-908F1DE3094D}"/>
                  </a:ext>
                </a:extLst>
              </p:cNvPr>
              <p:cNvGrpSpPr/>
              <p:nvPr/>
            </p:nvGrpSpPr>
            <p:grpSpPr>
              <a:xfrm>
                <a:off x="2069139" y="3144632"/>
                <a:ext cx="1020" cy="972"/>
                <a:chOff x="2069139" y="3144632"/>
                <a:chExt cx="1020" cy="972"/>
              </a:xfrm>
            </p:grpSpPr>
            <p:sp>
              <p:nvSpPr>
                <p:cNvPr id="25" name="Google Shape;329;p30">
                  <a:extLst>
                    <a:ext uri="{FF2B5EF4-FFF2-40B4-BE49-F238E27FC236}">
                      <a16:creationId xmlns:a16="http://schemas.microsoft.com/office/drawing/2014/main" id="{D4469FEA-E109-9911-21C9-1BD6C6B921CD}"/>
                    </a:ext>
                  </a:extLst>
                </p:cNvPr>
                <p:cNvSpPr/>
                <p:nvPr/>
              </p:nvSpPr>
              <p:spPr>
                <a:xfrm>
                  <a:off x="206913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330;p30">
                  <a:extLst>
                    <a:ext uri="{FF2B5EF4-FFF2-40B4-BE49-F238E27FC236}">
                      <a16:creationId xmlns:a16="http://schemas.microsoft.com/office/drawing/2014/main" id="{CBA7654F-B0AA-D612-DDD2-EBAD9A00F570}"/>
                    </a:ext>
                  </a:extLst>
                </p:cNvPr>
                <p:cNvSpPr/>
                <p:nvPr/>
              </p:nvSpPr>
              <p:spPr>
                <a:xfrm>
                  <a:off x="206925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7" name="Google Shape;331;p30">
                  <a:extLst>
                    <a:ext uri="{FF2B5EF4-FFF2-40B4-BE49-F238E27FC236}">
                      <a16:creationId xmlns:a16="http://schemas.microsoft.com/office/drawing/2014/main" id="{BA400E77-D1E1-8641-47A2-51C179B30294}"/>
                    </a:ext>
                  </a:extLst>
                </p:cNvPr>
                <p:cNvSpPr/>
                <p:nvPr/>
              </p:nvSpPr>
              <p:spPr>
                <a:xfrm>
                  <a:off x="206925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8" name="Google Shape;332;p30">
                  <a:extLst>
                    <a:ext uri="{FF2B5EF4-FFF2-40B4-BE49-F238E27FC236}">
                      <a16:creationId xmlns:a16="http://schemas.microsoft.com/office/drawing/2014/main" id="{C63ECA91-7CBE-24C4-C406-1DAA83AE35C1}"/>
                    </a:ext>
                  </a:extLst>
                </p:cNvPr>
                <p:cNvSpPr/>
                <p:nvPr/>
              </p:nvSpPr>
              <p:spPr>
                <a:xfrm>
                  <a:off x="206925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24" name="Google Shape;333;p30">
                <a:extLst>
                  <a:ext uri="{FF2B5EF4-FFF2-40B4-BE49-F238E27FC236}">
                    <a16:creationId xmlns:a16="http://schemas.microsoft.com/office/drawing/2014/main" id="{53916A93-C23D-CD0C-26C8-5334EE3961B7}"/>
                  </a:ext>
                </a:extLst>
              </p:cNvPr>
              <p:cNvSpPr txBox="1"/>
              <p:nvPr/>
            </p:nvSpPr>
            <p:spPr>
              <a:xfrm>
                <a:off x="206889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 1234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Juan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350.000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1" name="Google Shape;334;p30">
              <a:extLst>
                <a:ext uri="{FF2B5EF4-FFF2-40B4-BE49-F238E27FC236}">
                  <a16:creationId xmlns:a16="http://schemas.microsoft.com/office/drawing/2014/main" id="{443DA823-AE7A-B585-7BBB-BEA624579A6F}"/>
                </a:ext>
              </a:extLst>
            </p:cNvPr>
            <p:cNvGrpSpPr/>
            <p:nvPr/>
          </p:nvGrpSpPr>
          <p:grpSpPr>
            <a:xfrm>
              <a:off x="2070759" y="3143816"/>
              <a:ext cx="1800" cy="1800"/>
              <a:chOff x="2070759" y="3143816"/>
              <a:chExt cx="1800" cy="1800"/>
            </a:xfrm>
          </p:grpSpPr>
          <p:sp>
            <p:nvSpPr>
              <p:cNvPr id="13" name="Google Shape;335;p30">
                <a:extLst>
                  <a:ext uri="{FF2B5EF4-FFF2-40B4-BE49-F238E27FC236}">
                    <a16:creationId xmlns:a16="http://schemas.microsoft.com/office/drawing/2014/main" id="{35734FAD-046A-AAA9-C5F6-A4E71B9A21E7}"/>
                  </a:ext>
                </a:extLst>
              </p:cNvPr>
              <p:cNvSpPr/>
              <p:nvPr/>
            </p:nvSpPr>
            <p:spPr>
              <a:xfrm>
                <a:off x="207076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36;p30">
                <a:extLst>
                  <a:ext uri="{FF2B5EF4-FFF2-40B4-BE49-F238E27FC236}">
                    <a16:creationId xmlns:a16="http://schemas.microsoft.com/office/drawing/2014/main" id="{52F8419F-4315-F369-8357-CB57B9C4E0DD}"/>
                  </a:ext>
                </a:extLst>
              </p:cNvPr>
              <p:cNvSpPr txBox="1"/>
              <p:nvPr/>
            </p:nvSpPr>
            <p:spPr>
              <a:xfrm>
                <a:off x="207114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5" name="Google Shape;337;p30">
                <a:extLst>
                  <a:ext uri="{FF2B5EF4-FFF2-40B4-BE49-F238E27FC236}">
                    <a16:creationId xmlns:a16="http://schemas.microsoft.com/office/drawing/2014/main" id="{66B99656-C02E-AD94-6DF0-FBFD6045710D}"/>
                  </a:ext>
                </a:extLst>
              </p:cNvPr>
              <p:cNvGrpSpPr/>
              <p:nvPr/>
            </p:nvGrpSpPr>
            <p:grpSpPr>
              <a:xfrm>
                <a:off x="2070999" y="3144632"/>
                <a:ext cx="1020" cy="972"/>
                <a:chOff x="2070999" y="3144632"/>
                <a:chExt cx="1020" cy="972"/>
              </a:xfrm>
            </p:grpSpPr>
            <p:sp>
              <p:nvSpPr>
                <p:cNvPr id="17" name="Google Shape;338;p30">
                  <a:extLst>
                    <a:ext uri="{FF2B5EF4-FFF2-40B4-BE49-F238E27FC236}">
                      <a16:creationId xmlns:a16="http://schemas.microsoft.com/office/drawing/2014/main" id="{646B8A4F-85C9-7C37-1047-2F2DAA5CF2DE}"/>
                    </a:ext>
                  </a:extLst>
                </p:cNvPr>
                <p:cNvSpPr/>
                <p:nvPr/>
              </p:nvSpPr>
              <p:spPr>
                <a:xfrm>
                  <a:off x="207099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339;p30">
                  <a:extLst>
                    <a:ext uri="{FF2B5EF4-FFF2-40B4-BE49-F238E27FC236}">
                      <a16:creationId xmlns:a16="http://schemas.microsoft.com/office/drawing/2014/main" id="{4BEE3B04-146A-DE60-A14B-441DF370D334}"/>
                    </a:ext>
                  </a:extLst>
                </p:cNvPr>
                <p:cNvSpPr/>
                <p:nvPr/>
              </p:nvSpPr>
              <p:spPr>
                <a:xfrm>
                  <a:off x="207111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19" name="Google Shape;340;p30">
                  <a:extLst>
                    <a:ext uri="{FF2B5EF4-FFF2-40B4-BE49-F238E27FC236}">
                      <a16:creationId xmlns:a16="http://schemas.microsoft.com/office/drawing/2014/main" id="{E3DFB64E-E783-1FA8-FCD3-970F81F0EF52}"/>
                    </a:ext>
                  </a:extLst>
                </p:cNvPr>
                <p:cNvSpPr/>
                <p:nvPr/>
              </p:nvSpPr>
              <p:spPr>
                <a:xfrm>
                  <a:off x="207111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0" name="Google Shape;341;p30">
                  <a:extLst>
                    <a:ext uri="{FF2B5EF4-FFF2-40B4-BE49-F238E27FC236}">
                      <a16:creationId xmlns:a16="http://schemas.microsoft.com/office/drawing/2014/main" id="{20E30546-D9B4-9748-8870-992734C73ADF}"/>
                    </a:ext>
                  </a:extLst>
                </p:cNvPr>
                <p:cNvSpPr/>
                <p:nvPr/>
              </p:nvSpPr>
              <p:spPr>
                <a:xfrm>
                  <a:off x="207111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16" name="Google Shape;342;p30">
                <a:extLst>
                  <a:ext uri="{FF2B5EF4-FFF2-40B4-BE49-F238E27FC236}">
                    <a16:creationId xmlns:a16="http://schemas.microsoft.com/office/drawing/2014/main" id="{78214D2E-0776-EF47-B381-DB7D1EC41328}"/>
                  </a:ext>
                </a:extLst>
              </p:cNvPr>
              <p:cNvSpPr txBox="1"/>
              <p:nvPr/>
            </p:nvSpPr>
            <p:spPr>
              <a:xfrm>
                <a:off x="207075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9876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María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450.600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12" name="Google Shape;343;p30">
              <a:extLst>
                <a:ext uri="{FF2B5EF4-FFF2-40B4-BE49-F238E27FC236}">
                  <a16:creationId xmlns:a16="http://schemas.microsoft.com/office/drawing/2014/main" id="{D67EBB40-CE5B-1ABC-09E9-258FCF972422}"/>
                </a:ext>
              </a:extLst>
            </p:cNvPr>
            <p:cNvSpPr txBox="1"/>
            <p:nvPr/>
          </p:nvSpPr>
          <p:spPr>
            <a:xfrm>
              <a:off x="2071076" y="314354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800" b="1" i="0" u="none" strike="noStrike" cap="non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85B60FE-2076-C32D-BF45-0E5BCF66CB67}"/>
              </a:ext>
            </a:extLst>
          </p:cNvPr>
          <p:cNvSpPr txBox="1"/>
          <p:nvPr/>
        </p:nvSpPr>
        <p:spPr>
          <a:xfrm>
            <a:off x="4106174" y="152400"/>
            <a:ext cx="7631501" cy="5324535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CuentaCorriente1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{</a:t>
            </a:r>
            <a:endParaRPr lang="es-E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'123'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'David Rodriguez'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1500000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`La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cuenta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tiene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un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}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  <a:endParaRPr lang="en-US" sz="2000" dirty="0">
              <a:cs typeface="Calibri" panose="020F0502020204030204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1600" dirty="0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CuentaCorriente1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());</a:t>
            </a:r>
            <a:br>
              <a:rPr lang="en-US" sz="2000" dirty="0"/>
            </a:br>
            <a:endParaRPr lang="en-US" sz="2000" dirty="0"/>
          </a:p>
          <a:p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CuentaCorriente2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{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'579'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'Dario Manzanares'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2300000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6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    </a:t>
            </a:r>
            <a:r>
              <a:rPr lang="en-US" sz="16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`La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cuenta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tiene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un </a:t>
            </a:r>
            <a:r>
              <a:rPr lang="en-US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 de 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${</a:t>
            </a:r>
            <a:r>
              <a:rPr lang="en-US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}</a:t>
            </a:r>
            <a:r>
              <a:rPr lang="en-US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`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}</a:t>
            </a:r>
            <a:endParaRPr lang="en-US" sz="2000" dirty="0"/>
          </a:p>
          <a:p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  <a:endParaRPr lang="en-US" sz="2000" dirty="0"/>
          </a:p>
          <a:p>
            <a:r>
              <a:rPr lang="en-US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1600" dirty="0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CuentaCorriente2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mostrarSaldo</a:t>
            </a:r>
            <a:r>
              <a:rPr lang="en-US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04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 EN CÓDIGO DE VARIOS OBJETOS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8" name="Google Shape;323;p30">
            <a:extLst>
              <a:ext uri="{FF2B5EF4-FFF2-40B4-BE49-F238E27FC236}">
                <a16:creationId xmlns:a16="http://schemas.microsoft.com/office/drawing/2014/main" id="{299EBD0A-75FB-395B-C4A2-89DA9C7C6B2B}"/>
              </a:ext>
            </a:extLst>
          </p:cNvPr>
          <p:cNvGrpSpPr/>
          <p:nvPr/>
        </p:nvGrpSpPr>
        <p:grpSpPr>
          <a:xfrm>
            <a:off x="961842" y="4930889"/>
            <a:ext cx="2757903" cy="1551401"/>
            <a:chOff x="2068899" y="3143544"/>
            <a:chExt cx="3660" cy="2072"/>
          </a:xfrm>
        </p:grpSpPr>
        <p:sp>
          <p:nvSpPr>
            <p:cNvPr id="9" name="Google Shape;324;p30">
              <a:extLst>
                <a:ext uri="{FF2B5EF4-FFF2-40B4-BE49-F238E27FC236}">
                  <a16:creationId xmlns:a16="http://schemas.microsoft.com/office/drawing/2014/main" id="{FF53C268-3089-3DEE-B719-1B6483907413}"/>
                </a:ext>
              </a:extLst>
            </p:cNvPr>
            <p:cNvSpPr txBox="1"/>
            <p:nvPr/>
          </p:nvSpPr>
          <p:spPr>
            <a:xfrm>
              <a:off x="2069171" y="3143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 dirty="0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800" b="1" i="0" u="none" strike="noStrike" cap="none" dirty="0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325;p30">
              <a:extLst>
                <a:ext uri="{FF2B5EF4-FFF2-40B4-BE49-F238E27FC236}">
                  <a16:creationId xmlns:a16="http://schemas.microsoft.com/office/drawing/2014/main" id="{383151A0-4312-F18C-681E-576B22CCAC98}"/>
                </a:ext>
              </a:extLst>
            </p:cNvPr>
            <p:cNvGrpSpPr/>
            <p:nvPr/>
          </p:nvGrpSpPr>
          <p:grpSpPr>
            <a:xfrm>
              <a:off x="2068899" y="3143816"/>
              <a:ext cx="1800" cy="1800"/>
              <a:chOff x="2068899" y="3143816"/>
              <a:chExt cx="1800" cy="1800"/>
            </a:xfrm>
          </p:grpSpPr>
          <p:sp>
            <p:nvSpPr>
              <p:cNvPr id="21" name="Google Shape;326;p30">
                <a:extLst>
                  <a:ext uri="{FF2B5EF4-FFF2-40B4-BE49-F238E27FC236}">
                    <a16:creationId xmlns:a16="http://schemas.microsoft.com/office/drawing/2014/main" id="{C8A52ACB-B355-34A3-3BA7-4198C7521459}"/>
                  </a:ext>
                </a:extLst>
              </p:cNvPr>
              <p:cNvSpPr/>
              <p:nvPr/>
            </p:nvSpPr>
            <p:spPr>
              <a:xfrm>
                <a:off x="206890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27;p30">
                <a:extLst>
                  <a:ext uri="{FF2B5EF4-FFF2-40B4-BE49-F238E27FC236}">
                    <a16:creationId xmlns:a16="http://schemas.microsoft.com/office/drawing/2014/main" id="{43233968-0298-10FE-688B-3DC661CE52F9}"/>
                  </a:ext>
                </a:extLst>
              </p:cNvPr>
              <p:cNvSpPr txBox="1"/>
              <p:nvPr/>
            </p:nvSpPr>
            <p:spPr>
              <a:xfrm>
                <a:off x="206928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23" name="Google Shape;328;p30">
                <a:extLst>
                  <a:ext uri="{FF2B5EF4-FFF2-40B4-BE49-F238E27FC236}">
                    <a16:creationId xmlns:a16="http://schemas.microsoft.com/office/drawing/2014/main" id="{154E9307-F377-0688-ABB7-908F1DE3094D}"/>
                  </a:ext>
                </a:extLst>
              </p:cNvPr>
              <p:cNvGrpSpPr/>
              <p:nvPr/>
            </p:nvGrpSpPr>
            <p:grpSpPr>
              <a:xfrm>
                <a:off x="2069139" y="3144632"/>
                <a:ext cx="1020" cy="972"/>
                <a:chOff x="2069139" y="3144632"/>
                <a:chExt cx="1020" cy="972"/>
              </a:xfrm>
            </p:grpSpPr>
            <p:sp>
              <p:nvSpPr>
                <p:cNvPr id="25" name="Google Shape;329;p30">
                  <a:extLst>
                    <a:ext uri="{FF2B5EF4-FFF2-40B4-BE49-F238E27FC236}">
                      <a16:creationId xmlns:a16="http://schemas.microsoft.com/office/drawing/2014/main" id="{D4469FEA-E109-9911-21C9-1BD6C6B921CD}"/>
                    </a:ext>
                  </a:extLst>
                </p:cNvPr>
                <p:cNvSpPr/>
                <p:nvPr/>
              </p:nvSpPr>
              <p:spPr>
                <a:xfrm>
                  <a:off x="206913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330;p30">
                  <a:extLst>
                    <a:ext uri="{FF2B5EF4-FFF2-40B4-BE49-F238E27FC236}">
                      <a16:creationId xmlns:a16="http://schemas.microsoft.com/office/drawing/2014/main" id="{CBA7654F-B0AA-D612-DDD2-EBAD9A00F570}"/>
                    </a:ext>
                  </a:extLst>
                </p:cNvPr>
                <p:cNvSpPr/>
                <p:nvPr/>
              </p:nvSpPr>
              <p:spPr>
                <a:xfrm>
                  <a:off x="206925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7" name="Google Shape;331;p30">
                  <a:extLst>
                    <a:ext uri="{FF2B5EF4-FFF2-40B4-BE49-F238E27FC236}">
                      <a16:creationId xmlns:a16="http://schemas.microsoft.com/office/drawing/2014/main" id="{BA400E77-D1E1-8641-47A2-51C179B30294}"/>
                    </a:ext>
                  </a:extLst>
                </p:cNvPr>
                <p:cNvSpPr/>
                <p:nvPr/>
              </p:nvSpPr>
              <p:spPr>
                <a:xfrm>
                  <a:off x="206925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8" name="Google Shape;332;p30">
                  <a:extLst>
                    <a:ext uri="{FF2B5EF4-FFF2-40B4-BE49-F238E27FC236}">
                      <a16:creationId xmlns:a16="http://schemas.microsoft.com/office/drawing/2014/main" id="{C63ECA91-7CBE-24C4-C406-1DAA83AE35C1}"/>
                    </a:ext>
                  </a:extLst>
                </p:cNvPr>
                <p:cNvSpPr/>
                <p:nvPr/>
              </p:nvSpPr>
              <p:spPr>
                <a:xfrm>
                  <a:off x="206925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24" name="Google Shape;333;p30">
                <a:extLst>
                  <a:ext uri="{FF2B5EF4-FFF2-40B4-BE49-F238E27FC236}">
                    <a16:creationId xmlns:a16="http://schemas.microsoft.com/office/drawing/2014/main" id="{53916A93-C23D-CD0C-26C8-5334EE3961B7}"/>
                  </a:ext>
                </a:extLst>
              </p:cNvPr>
              <p:cNvSpPr txBox="1"/>
              <p:nvPr/>
            </p:nvSpPr>
            <p:spPr>
              <a:xfrm>
                <a:off x="206889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 1234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Juan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350.000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1" name="Google Shape;334;p30">
              <a:extLst>
                <a:ext uri="{FF2B5EF4-FFF2-40B4-BE49-F238E27FC236}">
                  <a16:creationId xmlns:a16="http://schemas.microsoft.com/office/drawing/2014/main" id="{443DA823-AE7A-B585-7BBB-BEA624579A6F}"/>
                </a:ext>
              </a:extLst>
            </p:cNvPr>
            <p:cNvGrpSpPr/>
            <p:nvPr/>
          </p:nvGrpSpPr>
          <p:grpSpPr>
            <a:xfrm>
              <a:off x="2070759" y="3143816"/>
              <a:ext cx="1800" cy="1800"/>
              <a:chOff x="2070759" y="3143816"/>
              <a:chExt cx="1800" cy="1800"/>
            </a:xfrm>
          </p:grpSpPr>
          <p:sp>
            <p:nvSpPr>
              <p:cNvPr id="13" name="Google Shape;335;p30">
                <a:extLst>
                  <a:ext uri="{FF2B5EF4-FFF2-40B4-BE49-F238E27FC236}">
                    <a16:creationId xmlns:a16="http://schemas.microsoft.com/office/drawing/2014/main" id="{35734FAD-046A-AAA9-C5F6-A4E71B9A21E7}"/>
                  </a:ext>
                </a:extLst>
              </p:cNvPr>
              <p:cNvSpPr/>
              <p:nvPr/>
            </p:nvSpPr>
            <p:spPr>
              <a:xfrm>
                <a:off x="2070768" y="3143816"/>
                <a:ext cx="1500" cy="1800"/>
              </a:xfrm>
              <a:prstGeom prst="rect">
                <a:avLst/>
              </a:prstGeom>
              <a:solidFill>
                <a:srgbClr val="CCECFF"/>
              </a:soli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36;p30">
                <a:extLst>
                  <a:ext uri="{FF2B5EF4-FFF2-40B4-BE49-F238E27FC236}">
                    <a16:creationId xmlns:a16="http://schemas.microsoft.com/office/drawing/2014/main" id="{52F8419F-4315-F369-8357-CB57B9C4E0DD}"/>
                  </a:ext>
                </a:extLst>
              </p:cNvPr>
              <p:cNvSpPr txBox="1"/>
              <p:nvPr/>
            </p:nvSpPr>
            <p:spPr>
              <a:xfrm>
                <a:off x="2071143" y="314444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700" b="1" i="0" u="none" strike="noStrike" cap="non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700" b="1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5" name="Google Shape;337;p30">
                <a:extLst>
                  <a:ext uri="{FF2B5EF4-FFF2-40B4-BE49-F238E27FC236}">
                    <a16:creationId xmlns:a16="http://schemas.microsoft.com/office/drawing/2014/main" id="{66B99656-C02E-AD94-6DF0-FBFD6045710D}"/>
                  </a:ext>
                </a:extLst>
              </p:cNvPr>
              <p:cNvGrpSpPr/>
              <p:nvPr/>
            </p:nvGrpSpPr>
            <p:grpSpPr>
              <a:xfrm>
                <a:off x="2070999" y="3144632"/>
                <a:ext cx="1020" cy="972"/>
                <a:chOff x="2070999" y="3144632"/>
                <a:chExt cx="1020" cy="972"/>
              </a:xfrm>
            </p:grpSpPr>
            <p:sp>
              <p:nvSpPr>
                <p:cNvPr id="17" name="Google Shape;338;p30">
                  <a:extLst>
                    <a:ext uri="{FF2B5EF4-FFF2-40B4-BE49-F238E27FC236}">
                      <a16:creationId xmlns:a16="http://schemas.microsoft.com/office/drawing/2014/main" id="{646B8A4F-85C9-7C37-1047-2F2DAA5CF2DE}"/>
                    </a:ext>
                  </a:extLst>
                </p:cNvPr>
                <p:cNvSpPr/>
                <p:nvPr/>
              </p:nvSpPr>
              <p:spPr>
                <a:xfrm>
                  <a:off x="2070999" y="3144632"/>
                  <a:ext cx="900" cy="900"/>
                </a:xfrm>
                <a:prstGeom prst="rect">
                  <a:avLst/>
                </a:prstGeom>
                <a:solidFill>
                  <a:srgbClr val="F52C67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339;p30">
                  <a:extLst>
                    <a:ext uri="{FF2B5EF4-FFF2-40B4-BE49-F238E27FC236}">
                      <a16:creationId xmlns:a16="http://schemas.microsoft.com/office/drawing/2014/main" id="{4BEE3B04-146A-DE60-A14B-441DF370D334}"/>
                    </a:ext>
                  </a:extLst>
                </p:cNvPr>
                <p:cNvSpPr/>
                <p:nvPr/>
              </p:nvSpPr>
              <p:spPr>
                <a:xfrm>
                  <a:off x="2071119" y="3144728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Depositar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19" name="Google Shape;340;p30">
                  <a:extLst>
                    <a:ext uri="{FF2B5EF4-FFF2-40B4-BE49-F238E27FC236}">
                      <a16:creationId xmlns:a16="http://schemas.microsoft.com/office/drawing/2014/main" id="{E3DFB64E-E783-1FA8-FCD3-970F81F0EF52}"/>
                    </a:ext>
                  </a:extLst>
                </p:cNvPr>
                <p:cNvSpPr/>
                <p:nvPr/>
              </p:nvSpPr>
              <p:spPr>
                <a:xfrm>
                  <a:off x="2071119" y="3145016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Girar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20" name="Google Shape;341;p30">
                  <a:extLst>
                    <a:ext uri="{FF2B5EF4-FFF2-40B4-BE49-F238E27FC236}">
                      <a16:creationId xmlns:a16="http://schemas.microsoft.com/office/drawing/2014/main" id="{20E30546-D9B4-9748-8870-992734C73ADF}"/>
                    </a:ext>
                  </a:extLst>
                </p:cNvPr>
                <p:cNvSpPr/>
                <p:nvPr/>
              </p:nvSpPr>
              <p:spPr>
                <a:xfrm>
                  <a:off x="2071119" y="3145304"/>
                  <a:ext cx="900" cy="300"/>
                </a:xfrm>
                <a:prstGeom prst="rect">
                  <a:avLst/>
                </a:prstGeom>
                <a:solidFill>
                  <a:srgbClr val="3C63AD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s" sz="700" b="1" i="0" u="none" strike="noStrike" cap="none" dirty="0">
                      <a:solidFill>
                        <a:srgbClr val="FFFF00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Consultar</a:t>
                  </a:r>
                  <a:endParaRPr sz="700" b="1" i="0" u="none" strike="noStrike" cap="none" dirty="0">
                    <a:solidFill>
                      <a:srgbClr val="FFFF00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sp>
            <p:nvSpPr>
              <p:cNvPr id="16" name="Google Shape;342;p30">
                <a:extLst>
                  <a:ext uri="{FF2B5EF4-FFF2-40B4-BE49-F238E27FC236}">
                    <a16:creationId xmlns:a16="http://schemas.microsoft.com/office/drawing/2014/main" id="{78214D2E-0776-EF47-B381-DB7D1EC41328}"/>
                  </a:ext>
                </a:extLst>
              </p:cNvPr>
              <p:cNvSpPr txBox="1"/>
              <p:nvPr/>
            </p:nvSpPr>
            <p:spPr>
              <a:xfrm>
                <a:off x="2070759" y="3143816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Numero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9876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Nombre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María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25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800" b="1" i="0" u="none" strike="noStrike" cap="none" dirty="0">
                    <a:solidFill>
                      <a:srgbClr val="FF0000"/>
                    </a:solidFill>
                    <a:ea typeface="Proxima Nova"/>
                    <a:cs typeface="Proxima Nova"/>
                    <a:sym typeface="Proxima Nova"/>
                  </a:rPr>
                  <a:t>Saldo</a:t>
                </a:r>
                <a:r>
                  <a:rPr lang="es" sz="800" i="0" u="none" strike="noStrike" cap="none" dirty="0">
                    <a:solidFill>
                      <a:srgbClr val="000000"/>
                    </a:solidFill>
                    <a:ea typeface="Proxima Nova"/>
                    <a:cs typeface="Proxima Nova"/>
                    <a:sym typeface="Proxima Nova"/>
                  </a:rPr>
                  <a:t>: 450.600</a:t>
                </a:r>
                <a:endParaRPr sz="800" i="0" u="none" strike="noStrike" cap="none" dirty="0">
                  <a:solidFill>
                    <a:srgbClr val="000000"/>
                  </a:solidFill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12" name="Google Shape;343;p30">
              <a:extLst>
                <a:ext uri="{FF2B5EF4-FFF2-40B4-BE49-F238E27FC236}">
                  <a16:creationId xmlns:a16="http://schemas.microsoft.com/office/drawing/2014/main" id="{D67EBB40-CE5B-1ABC-09E9-258FCF972422}"/>
                </a:ext>
              </a:extLst>
            </p:cNvPr>
            <p:cNvSpPr txBox="1"/>
            <p:nvPr/>
          </p:nvSpPr>
          <p:spPr>
            <a:xfrm>
              <a:off x="2071076" y="314354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800" b="0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r>
                <a:rPr lang="es" sz="800" b="1" i="0" u="none" strike="noStrike" cap="none">
                  <a:solidFill>
                    <a:srgbClr val="3967BA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800" b="1" i="0" u="none" strike="noStrike" cap="none">
                <a:solidFill>
                  <a:srgbClr val="3967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85B60FE-2076-C32D-BF45-0E5BCF66CB67}"/>
              </a:ext>
            </a:extLst>
          </p:cNvPr>
          <p:cNvSpPr txBox="1"/>
          <p:nvPr/>
        </p:nvSpPr>
        <p:spPr>
          <a:xfrm>
            <a:off x="4106174" y="152400"/>
            <a:ext cx="7631501" cy="6524863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class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dirty="0" err="1">
                <a:solidFill>
                  <a:srgbClr val="4EC9B0"/>
                </a:solidFill>
                <a:latin typeface="Consolas"/>
                <a:ea typeface="Fira Code"/>
                <a:cs typeface="Fira Code"/>
              </a:rPr>
              <a:t>CuentaCorriente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{</a:t>
            </a:r>
            <a:endParaRPr lang="es-E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constructor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numero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nombre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) {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  </a:t>
            </a:r>
            <a:r>
              <a:rPr lang="en-US" sz="2200" dirty="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dirty="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numero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= 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numero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  </a:t>
            </a:r>
            <a:r>
              <a:rPr lang="en-US" sz="2200" dirty="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dirty="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nombre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= 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nombre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  </a:t>
            </a:r>
            <a:r>
              <a:rPr lang="en-US" sz="2200" dirty="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dirty="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= </a:t>
            </a:r>
            <a:r>
              <a:rPr lang="en-US" sz="2200" dirty="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}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</a:t>
            </a:r>
            <a:r>
              <a:rPr lang="en-US" sz="2200" dirty="0" err="1">
                <a:solidFill>
                  <a:srgbClr val="DCDCAA"/>
                </a:solidFill>
                <a:latin typeface="Consolas"/>
                <a:ea typeface="Fira Code"/>
                <a:cs typeface="Fira Code"/>
              </a:rPr>
              <a:t>mostrarSaldo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() {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  </a:t>
            </a:r>
            <a:r>
              <a:rPr lang="en-US" sz="2200" dirty="0">
                <a:solidFill>
                  <a:srgbClr val="C586C0"/>
                </a:solidFill>
                <a:latin typeface="Consolas"/>
                <a:ea typeface="Fira Code"/>
                <a:cs typeface="Fira Code"/>
              </a:rPr>
              <a:t>return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`La </a:t>
            </a:r>
            <a:r>
              <a:rPr lang="en-US" sz="2200" err="1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cuenta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${</a:t>
            </a:r>
            <a:r>
              <a:rPr lang="en-US" sz="220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numero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}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 de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${</a:t>
            </a:r>
            <a:r>
              <a:rPr lang="en-US" sz="220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nombre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}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err="1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tiene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 un </a:t>
            </a:r>
            <a:r>
              <a:rPr lang="en-US" sz="2200" err="1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saldo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 de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${</a:t>
            </a:r>
            <a:r>
              <a:rPr lang="en-US" sz="2200" err="1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this</a:t>
            </a:r>
            <a:r>
              <a:rPr lang="en-US" sz="2200" err="1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err="1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saldo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}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`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  }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}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dirty="0">
                <a:solidFill>
                  <a:srgbClr val="4FC1FF"/>
                </a:solidFill>
                <a:latin typeface="Consolas"/>
                <a:ea typeface="Fira Code"/>
                <a:cs typeface="Fira Code"/>
              </a:rPr>
              <a:t>cuenta1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=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new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err="1">
                <a:solidFill>
                  <a:srgbClr val="4EC9B0"/>
                </a:solidFill>
                <a:latin typeface="Consolas"/>
                <a:ea typeface="Fira Code"/>
                <a:cs typeface="Fira Code"/>
              </a:rPr>
              <a:t>CuentaCorriente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/>
                <a:ea typeface="Fira Code"/>
                <a:cs typeface="Fira Code"/>
              </a:rPr>
              <a:t>579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"David Rodriguez"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/>
                <a:ea typeface="Fira Code"/>
                <a:cs typeface="Fira Code"/>
              </a:rPr>
              <a:t>1_500_000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);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dirty="0">
                <a:solidFill>
                  <a:srgbClr val="4FC1FF"/>
                </a:solidFill>
                <a:latin typeface="Consolas"/>
                <a:ea typeface="Fira Code"/>
                <a:cs typeface="Fira Code"/>
              </a:rPr>
              <a:t>cuenta2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= </a:t>
            </a:r>
            <a:r>
              <a:rPr lang="en-US" sz="2200" dirty="0">
                <a:solidFill>
                  <a:srgbClr val="569CD6"/>
                </a:solidFill>
                <a:latin typeface="Consolas"/>
                <a:ea typeface="Fira Code"/>
                <a:cs typeface="Fira Code"/>
              </a:rPr>
              <a:t>new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 </a:t>
            </a:r>
            <a:r>
              <a:rPr lang="en-US" sz="2200" err="1">
                <a:solidFill>
                  <a:srgbClr val="4EC9B0"/>
                </a:solidFill>
                <a:latin typeface="Consolas"/>
                <a:ea typeface="Fira Code"/>
                <a:cs typeface="Fira Code"/>
              </a:rPr>
              <a:t>CuentaCorriente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/>
                <a:ea typeface="Fira Code"/>
                <a:cs typeface="Fira Code"/>
              </a:rPr>
              <a:t>123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>
                <a:solidFill>
                  <a:srgbClr val="CE9178"/>
                </a:solidFill>
                <a:latin typeface="Consolas"/>
                <a:ea typeface="Fira Code"/>
                <a:cs typeface="Fira Code"/>
              </a:rPr>
              <a:t>"Dario Manzanares"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/>
                <a:ea typeface="Fira Code"/>
                <a:cs typeface="Fira Code"/>
              </a:rPr>
              <a:t>2_300_000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);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console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/>
                <a:ea typeface="Fira Code"/>
                <a:cs typeface="Fira Code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4FC1FF"/>
                </a:solidFill>
                <a:latin typeface="Consolas"/>
                <a:ea typeface="Fira Code"/>
                <a:cs typeface="Fira Code"/>
              </a:rPr>
              <a:t>cuenta1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/>
                <a:ea typeface="Fira Code"/>
                <a:cs typeface="Fira Code"/>
              </a:rPr>
              <a:t>mostrarSaldo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());</a:t>
            </a:r>
            <a:endParaRPr lang="en-US" sz="2200">
              <a:latin typeface="Consolas"/>
              <a:ea typeface="Fira Code"/>
              <a:cs typeface="Calibri"/>
            </a:endParaRPr>
          </a:p>
          <a:p>
            <a:r>
              <a:rPr lang="en-US" sz="2200" dirty="0">
                <a:solidFill>
                  <a:srgbClr val="9CDCFE"/>
                </a:solidFill>
                <a:latin typeface="Consolas"/>
                <a:ea typeface="Fira Code"/>
                <a:cs typeface="Fira Code"/>
              </a:rPr>
              <a:t>console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/>
                <a:ea typeface="Fira Code"/>
                <a:cs typeface="Fira Code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4FC1FF"/>
                </a:solidFill>
                <a:latin typeface="Consolas"/>
                <a:ea typeface="Fira Code"/>
                <a:cs typeface="Fira Code"/>
              </a:rPr>
              <a:t>cuenta2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/>
                <a:ea typeface="Fira Code"/>
                <a:cs typeface="Fira Code"/>
              </a:rPr>
              <a:t>mostrarSaldo</a:t>
            </a:r>
            <a:r>
              <a:rPr lang="en-US" sz="2200" dirty="0">
                <a:solidFill>
                  <a:srgbClr val="D4D4D4"/>
                </a:solidFill>
                <a:latin typeface="Consolas"/>
                <a:ea typeface="Fira Code"/>
                <a:cs typeface="Fira Code"/>
              </a:rPr>
              <a:t>());</a:t>
            </a:r>
            <a:endParaRPr lang="en-US" sz="2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940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EJERCICIO #1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A6A1C05D-A0BA-BCE0-B370-DF8D243A42CB}"/>
              </a:ext>
            </a:extLst>
          </p:cNvPr>
          <p:cNvSpPr txBox="1"/>
          <p:nvPr/>
        </p:nvSpPr>
        <p:spPr>
          <a:xfrm>
            <a:off x="4397203" y="449727"/>
            <a:ext cx="7241456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>
                <a:latin typeface="Ubuntu"/>
              </a:rPr>
              <a:t>Dada un número </a:t>
            </a:r>
            <a:r>
              <a:rPr lang="es-CO" sz="2800" dirty="0">
                <a:highlight>
                  <a:srgbClr val="FFFF00"/>
                </a:highlight>
                <a:latin typeface="Ubuntu"/>
              </a:rPr>
              <a:t>entero</a:t>
            </a:r>
            <a:r>
              <a:rPr lang="es-CO" sz="2800" dirty="0">
                <a:latin typeface="Ubuntu"/>
              </a:rPr>
              <a:t>, Se pide:</a:t>
            </a:r>
          </a:p>
          <a:p>
            <a:pPr algn="just"/>
            <a:endParaRPr lang="es-CO" sz="2800" dirty="0">
              <a:latin typeface="Ubuntu" panose="020B050403060203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s-CO" sz="2800" dirty="0">
                <a:latin typeface="Ubuntu"/>
              </a:rPr>
              <a:t>Conocer si es par o impar</a:t>
            </a:r>
          </a:p>
          <a:p>
            <a:pPr marL="171450" indent="-171450" algn="just">
              <a:buFontTx/>
              <a:buChar char="-"/>
            </a:pPr>
            <a:r>
              <a:rPr lang="es-CO" sz="2800" dirty="0">
                <a:latin typeface="Ubuntu"/>
              </a:rPr>
              <a:t>Conocer si es positivo, negativo o cero</a:t>
            </a:r>
          </a:p>
          <a:p>
            <a:pPr marL="171450" indent="-171450" algn="just">
              <a:buFontTx/>
              <a:buChar char="-"/>
            </a:pPr>
            <a:r>
              <a:rPr lang="es-CO" sz="2800" dirty="0">
                <a:latin typeface="Ubuntu"/>
              </a:rPr>
              <a:t>Conocer si es primo</a:t>
            </a:r>
          </a:p>
          <a:p>
            <a:pPr marL="171450" indent="-171450" algn="just">
              <a:buFontTx/>
              <a:buChar char="-"/>
            </a:pPr>
            <a:endParaRPr lang="es-CO" sz="2800" dirty="0">
              <a:latin typeface="Ubuntu" panose="020B0504030602030204" pitchFamily="34" charset="0"/>
            </a:endParaRPr>
          </a:p>
          <a:p>
            <a:pPr algn="just"/>
            <a:r>
              <a:rPr lang="es-CO" sz="2800" dirty="0">
                <a:latin typeface="Ubuntu"/>
              </a:rPr>
              <a:t>Realizar el programa en JavaScript que resuelva la situación problema presentada, utilizando el concepto de Clases y Objetos (POO).</a:t>
            </a:r>
          </a:p>
          <a:p>
            <a:pPr algn="just"/>
            <a:endParaRPr lang="es-CO" sz="28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171450" indent="-171450" algn="just">
              <a:buFontTx/>
              <a:buChar char="-"/>
            </a:pPr>
            <a:endParaRPr lang="es-CO" sz="28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171450" indent="-171450" algn="just">
              <a:buFontTx/>
              <a:buChar char="-"/>
            </a:pPr>
            <a:endParaRPr lang="es-CO" sz="28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9A0C61F-C14C-514D-0CC5-4A5480D5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4851699"/>
            <a:ext cx="2743199" cy="17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EJERCICIO #2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9A0C61F-C14C-514D-0CC5-4A5480D5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4851699"/>
            <a:ext cx="2743199" cy="1726602"/>
          </a:xfrm>
          <a:prstGeom prst="rect">
            <a:avLst/>
          </a:prstGeom>
        </p:spPr>
      </p:pic>
      <p:sp>
        <p:nvSpPr>
          <p:cNvPr id="3" name="CuadroTexto 1">
            <a:extLst>
              <a:ext uri="{FF2B5EF4-FFF2-40B4-BE49-F238E27FC236}">
                <a16:creationId xmlns:a16="http://schemas.microsoft.com/office/drawing/2014/main" id="{497DABAD-CB84-82E1-D235-89174B36F953}"/>
              </a:ext>
            </a:extLst>
          </p:cNvPr>
          <p:cNvSpPr txBox="1"/>
          <p:nvPr/>
        </p:nvSpPr>
        <p:spPr>
          <a:xfrm>
            <a:off x="4398442" y="308564"/>
            <a:ext cx="7428360" cy="6494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Dada la siguiente información sobre los suscriptores del servicio de agua, de los  cuales se conoce:</a:t>
            </a:r>
          </a:p>
          <a:p>
            <a:pPr algn="just"/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Código</a:t>
            </a:r>
          </a:p>
          <a:p>
            <a:pPr marL="171450" indent="-171450" algn="just">
              <a:buFontTx/>
              <a:buChar char="-"/>
            </a:pPr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Nombre</a:t>
            </a:r>
          </a:p>
          <a:p>
            <a:pPr marL="171450" indent="-171450" algn="just">
              <a:buFontTx/>
              <a:buChar char="-"/>
            </a:pPr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Estrato(1,2,3,4,5)</a:t>
            </a:r>
          </a:p>
          <a:p>
            <a:pPr marL="171450" indent="-171450" algn="just">
              <a:buFontTx/>
              <a:buChar char="-"/>
            </a:pPr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Consumo</a:t>
            </a:r>
          </a:p>
          <a:p>
            <a:pPr marL="171450" indent="-171450" algn="just">
              <a:buFontTx/>
              <a:buChar char="-"/>
            </a:pPr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Se pide calcular el valor a pagar por concepto de servicio de agua de cada suscriptor y el TOTAL (Todos), de acuerdo con la siguiente indicación:</a:t>
            </a:r>
          </a:p>
          <a:p>
            <a:pPr algn="just"/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El valor del servicio de agua es la suma del valor de la tarifa básica y el valor del consumo. La tarifa básica depende del estrato, así: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Estrato      Tarifa Básica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     1                10.000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     2                15.000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     3                20.000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     4                25.000</a:t>
            </a: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     5                30.000</a:t>
            </a:r>
          </a:p>
          <a:p>
            <a:pPr algn="just"/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El valor del consumo es igual al consumo por $100.</a:t>
            </a:r>
          </a:p>
          <a:p>
            <a:pPr algn="just"/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endParaRPr lang="es-CO" sz="16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algn="just"/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Realizar el programa en JavaScript que resuelva la situación problema presentada, utilizando programación WEB (formularios) el concepto de Clases y Objetos (POO) y </a:t>
            </a:r>
            <a:r>
              <a:rPr lang="es-CO" sz="1600" dirty="0" err="1">
                <a:solidFill>
                  <a:schemeClr val="accent1">
                    <a:lumMod val="50000"/>
                  </a:schemeClr>
                </a:solidFill>
                <a:latin typeface="Ubuntu"/>
              </a:rPr>
              <a:t>Maps</a:t>
            </a:r>
            <a:r>
              <a:rPr lang="es-CO" sz="1600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ATRIBUTOS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FD09B-52CD-4C07-B998-57EF1ED181CE}"/>
              </a:ext>
            </a:extLst>
          </p:cNvPr>
          <p:cNvSpPr>
            <a:spLocks noGrp="1"/>
          </p:cNvSpPr>
          <p:nvPr/>
        </p:nvSpPr>
        <p:spPr>
          <a:xfrm>
            <a:off x="4245634" y="416644"/>
            <a:ext cx="7467600" cy="6119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>
                <a:latin typeface="Ubuntu"/>
              </a:rPr>
              <a:t>Los objetos tienen atributos que llevan consigo cuando se usan en un programa.</a:t>
            </a:r>
          </a:p>
          <a:p>
            <a:r>
              <a:rPr lang="es-CO" sz="2800" dirty="0">
                <a:latin typeface="Ubuntu"/>
              </a:rPr>
              <a:t>Los atributos son especificados como parte de la clase de la cual se toma el objeto.</a:t>
            </a:r>
          </a:p>
          <a:p>
            <a:r>
              <a:rPr lang="es-CO" sz="2800" dirty="0">
                <a:latin typeface="Ubuntu"/>
              </a:rPr>
              <a:t>Los atributos existen antes que el método sea llamado en un objeto, mientras el método se esté ejecutando y después que el método completa la ejecución.</a:t>
            </a:r>
          </a:p>
          <a:p>
            <a:r>
              <a:rPr lang="es-CO" sz="2800" dirty="0">
                <a:latin typeface="Ubuntu"/>
              </a:rPr>
              <a:t>Las clases constan de uno o más métodos que manipulan los atributos que pertenecen a un objeto particular de la clase.</a:t>
            </a:r>
          </a:p>
          <a:p>
            <a:r>
              <a:rPr lang="es-CO" sz="2800" dirty="0">
                <a:latin typeface="Ubuntu"/>
              </a:rPr>
              <a:t>Son los datos que caracterizan a los objetos de una clase y determinan el estado de un objeto.</a:t>
            </a: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EB5A9487-795C-3375-7461-07B03B044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t="54630" r="13089" b="926"/>
          <a:stretch/>
        </p:blipFill>
        <p:spPr>
          <a:xfrm>
            <a:off x="281797" y="5331395"/>
            <a:ext cx="3592054" cy="11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ATRIBUTOS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EB5A9487-795C-3375-7461-07B03B044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t="54630" r="13089" b="926"/>
          <a:stretch/>
        </p:blipFill>
        <p:spPr>
          <a:xfrm>
            <a:off x="281797" y="5331395"/>
            <a:ext cx="3592054" cy="11317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2B007F-17EA-2EE9-7E1B-5B362F3C2AA9}"/>
              </a:ext>
            </a:extLst>
          </p:cNvPr>
          <p:cNvSpPr txBox="1"/>
          <p:nvPr/>
        </p:nvSpPr>
        <p:spPr>
          <a:xfrm>
            <a:off x="4192438" y="166778"/>
            <a:ext cx="7674633" cy="655564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constructor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200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depositar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monto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+= 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monto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br>
              <a:rPr lang="en-US" sz="2000" dirty="0">
                <a:latin typeface="Fira Code"/>
                <a:ea typeface="Fira Code"/>
                <a:cs typeface="Fira Code"/>
              </a:rPr>
            </a:b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200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girar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monto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(</a:t>
            </a:r>
            <a:r>
              <a:rPr lang="en-US" sz="200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&gt;= 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monto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200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-= 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monto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false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br>
              <a:rPr lang="en-US" sz="2000" dirty="0">
                <a:latin typeface="Fira Code"/>
                <a:ea typeface="Fira Code"/>
                <a:cs typeface="Fira Code"/>
              </a:rPr>
            </a:b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true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200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consultarSaldo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0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00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sz="200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00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sz="20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5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ENCAPSULAMIENTO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grpSp>
        <p:nvGrpSpPr>
          <p:cNvPr id="5" name="Google Shape;342;p39">
            <a:extLst>
              <a:ext uri="{FF2B5EF4-FFF2-40B4-BE49-F238E27FC236}">
                <a16:creationId xmlns:a16="http://schemas.microsoft.com/office/drawing/2014/main" id="{4B0B56F1-77DD-BB83-39B6-86A5930C7079}"/>
              </a:ext>
            </a:extLst>
          </p:cNvPr>
          <p:cNvGrpSpPr/>
          <p:nvPr/>
        </p:nvGrpSpPr>
        <p:grpSpPr>
          <a:xfrm>
            <a:off x="4360653" y="1678325"/>
            <a:ext cx="7459491" cy="3248508"/>
            <a:chOff x="838200" y="1865819"/>
            <a:chExt cx="6991372" cy="3226315"/>
          </a:xfrm>
        </p:grpSpPr>
        <p:sp>
          <p:nvSpPr>
            <p:cNvPr id="9" name="Google Shape;343;p39">
              <a:extLst>
                <a:ext uri="{FF2B5EF4-FFF2-40B4-BE49-F238E27FC236}">
                  <a16:creationId xmlns:a16="http://schemas.microsoft.com/office/drawing/2014/main" id="{91345B4A-13B2-D8DA-9C07-AA05162D5A1D}"/>
                </a:ext>
              </a:extLst>
            </p:cNvPr>
            <p:cNvSpPr/>
            <p:nvPr/>
          </p:nvSpPr>
          <p:spPr>
            <a:xfrm>
              <a:off x="2894244" y="1865819"/>
              <a:ext cx="4930450" cy="108047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FCC66"/>
            </a:solidFill>
            <a:ln w="25400" cap="flat" cmpd="sng">
              <a:solidFill>
                <a:srgbClr val="C8D6D3">
                  <a:alpha val="8901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44;p39">
              <a:extLst>
                <a:ext uri="{FF2B5EF4-FFF2-40B4-BE49-F238E27FC236}">
                  <a16:creationId xmlns:a16="http://schemas.microsoft.com/office/drawing/2014/main" id="{BA530C68-856F-3C78-0579-A3BC32619685}"/>
                </a:ext>
              </a:extLst>
            </p:cNvPr>
            <p:cNvSpPr txBox="1"/>
            <p:nvPr/>
          </p:nvSpPr>
          <p:spPr>
            <a:xfrm>
              <a:off x="2894244" y="1952693"/>
              <a:ext cx="4557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endParaRPr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lang="es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Proceso para ocultar los atributos y métodos de una clase</a:t>
              </a:r>
              <a:endParaRPr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45;p39">
              <a:extLst>
                <a:ext uri="{FF2B5EF4-FFF2-40B4-BE49-F238E27FC236}">
                  <a16:creationId xmlns:a16="http://schemas.microsoft.com/office/drawing/2014/main" id="{FAAB4E4B-D3AD-860E-BF75-4F482A6719AC}"/>
                </a:ext>
              </a:extLst>
            </p:cNvPr>
            <p:cNvSpPr/>
            <p:nvPr/>
          </p:nvSpPr>
          <p:spPr>
            <a:xfrm>
              <a:off x="856503" y="1951494"/>
              <a:ext cx="2037600" cy="9234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46;p39">
              <a:extLst>
                <a:ext uri="{FF2B5EF4-FFF2-40B4-BE49-F238E27FC236}">
                  <a16:creationId xmlns:a16="http://schemas.microsoft.com/office/drawing/2014/main" id="{C13ADD30-0F17-E37A-B45C-5B49D1DC6637}"/>
                </a:ext>
              </a:extLst>
            </p:cNvPr>
            <p:cNvSpPr txBox="1"/>
            <p:nvPr/>
          </p:nvSpPr>
          <p:spPr>
            <a:xfrm>
              <a:off x="901583" y="1996574"/>
              <a:ext cx="19476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lang="es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¿Qué es?</a:t>
              </a:r>
              <a:endParaRPr lang="es-E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347;p39">
              <a:extLst>
                <a:ext uri="{FF2B5EF4-FFF2-40B4-BE49-F238E27FC236}">
                  <a16:creationId xmlns:a16="http://schemas.microsoft.com/office/drawing/2014/main" id="{A4C854AA-397F-B78D-071A-98C55C4F8C87}"/>
                </a:ext>
              </a:extLst>
            </p:cNvPr>
            <p:cNvSpPr/>
            <p:nvPr/>
          </p:nvSpPr>
          <p:spPr>
            <a:xfrm>
              <a:off x="2860997" y="2895904"/>
              <a:ext cx="4968575" cy="1066191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163EF5">
                <a:alpha val="89019"/>
              </a:srgbClr>
            </a:solidFill>
            <a:ln w="25400" cap="flat" cmpd="sng">
              <a:solidFill>
                <a:srgbClr val="C8D6D3">
                  <a:alpha val="8901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48;p39">
              <a:extLst>
                <a:ext uri="{FF2B5EF4-FFF2-40B4-BE49-F238E27FC236}">
                  <a16:creationId xmlns:a16="http://schemas.microsoft.com/office/drawing/2014/main" id="{E166A38F-F9F0-CC2A-A18D-A7CC62843BFB}"/>
                </a:ext>
              </a:extLst>
            </p:cNvPr>
            <p:cNvSpPr txBox="1"/>
            <p:nvPr/>
          </p:nvSpPr>
          <p:spPr>
            <a:xfrm>
              <a:off x="2860997" y="2968500"/>
              <a:ext cx="46086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endParaRPr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lang="es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 comportamiento y los atributos de un objeto no debe ser alterado</a:t>
              </a:r>
              <a:endParaRPr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9;p39">
              <a:extLst>
                <a:ext uri="{FF2B5EF4-FFF2-40B4-BE49-F238E27FC236}">
                  <a16:creationId xmlns:a16="http://schemas.microsoft.com/office/drawing/2014/main" id="{2D153B84-81FA-C2DE-F4B1-80ACDBC54CD3}"/>
                </a:ext>
              </a:extLst>
            </p:cNvPr>
            <p:cNvSpPr/>
            <p:nvPr/>
          </p:nvSpPr>
          <p:spPr>
            <a:xfrm>
              <a:off x="838200" y="2967300"/>
              <a:ext cx="2022900" cy="923400"/>
            </a:xfrm>
            <a:prstGeom prst="roundRect">
              <a:avLst>
                <a:gd name="adj" fmla="val 16667"/>
              </a:avLst>
            </a:prstGeom>
            <a:solidFill>
              <a:srgbClr val="163EF5">
                <a:alpha val="89019"/>
              </a:srgbClr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50;p39">
              <a:extLst>
                <a:ext uri="{FF2B5EF4-FFF2-40B4-BE49-F238E27FC236}">
                  <a16:creationId xmlns:a16="http://schemas.microsoft.com/office/drawing/2014/main" id="{A6F52AA6-CB86-7A2C-9181-D713D52AFEE9}"/>
                </a:ext>
              </a:extLst>
            </p:cNvPr>
            <p:cNvSpPr txBox="1"/>
            <p:nvPr/>
          </p:nvSpPr>
          <p:spPr>
            <a:xfrm>
              <a:off x="883280" y="3012380"/>
              <a:ext cx="19326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lang="es" sz="2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¿Por qué?</a:t>
              </a:r>
              <a:endParaRPr lang="es-E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351;p39">
              <a:extLst>
                <a:ext uri="{FF2B5EF4-FFF2-40B4-BE49-F238E27FC236}">
                  <a16:creationId xmlns:a16="http://schemas.microsoft.com/office/drawing/2014/main" id="{F24A08A4-61CE-7724-6268-2049F5A77232}"/>
                </a:ext>
              </a:extLst>
            </p:cNvPr>
            <p:cNvSpPr/>
            <p:nvPr/>
          </p:nvSpPr>
          <p:spPr>
            <a:xfrm>
              <a:off x="2822652" y="3911710"/>
              <a:ext cx="5005175" cy="1180424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F9999"/>
            </a:solidFill>
            <a:ln w="25400" cap="flat" cmpd="sng">
              <a:solidFill>
                <a:srgbClr val="F7F7F7">
                  <a:alpha val="8901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52;p39">
              <a:extLst>
                <a:ext uri="{FF2B5EF4-FFF2-40B4-BE49-F238E27FC236}">
                  <a16:creationId xmlns:a16="http://schemas.microsoft.com/office/drawing/2014/main" id="{4796F777-671E-C241-AAB8-1DD24054053B}"/>
                </a:ext>
              </a:extLst>
            </p:cNvPr>
            <p:cNvSpPr txBox="1"/>
            <p:nvPr/>
          </p:nvSpPr>
          <p:spPr>
            <a:xfrm>
              <a:off x="2822652" y="4098539"/>
              <a:ext cx="4645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endParaRPr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lang="es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Proteger los datos de modificaciones incontroladas</a:t>
              </a:r>
              <a:endParaRPr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53;p39">
              <a:extLst>
                <a:ext uri="{FF2B5EF4-FFF2-40B4-BE49-F238E27FC236}">
                  <a16:creationId xmlns:a16="http://schemas.microsoft.com/office/drawing/2014/main" id="{D0E21F82-5F71-8938-54E5-E579A854C121}"/>
                </a:ext>
              </a:extLst>
            </p:cNvPr>
            <p:cNvSpPr/>
            <p:nvPr/>
          </p:nvSpPr>
          <p:spPr>
            <a:xfrm>
              <a:off x="839970" y="3983106"/>
              <a:ext cx="1982700" cy="923400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54;p39">
              <a:extLst>
                <a:ext uri="{FF2B5EF4-FFF2-40B4-BE49-F238E27FC236}">
                  <a16:creationId xmlns:a16="http://schemas.microsoft.com/office/drawing/2014/main" id="{12C3B158-02D9-D15A-E8F6-AA0576EBEAD0}"/>
                </a:ext>
              </a:extLst>
            </p:cNvPr>
            <p:cNvSpPr txBox="1"/>
            <p:nvPr/>
          </p:nvSpPr>
          <p:spPr>
            <a:xfrm>
              <a:off x="885050" y="4028186"/>
              <a:ext cx="1892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lang="es" sz="200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¿Para qué?</a:t>
              </a:r>
              <a:endParaRPr lang="es-ES" sz="200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68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ENCAPSULAMIENTO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AAB211A-2EE8-5535-9DB6-CDF50A222072}"/>
              </a:ext>
            </a:extLst>
          </p:cNvPr>
          <p:cNvSpPr>
            <a:spLocks noGrp="1"/>
          </p:cNvSpPr>
          <p:nvPr/>
        </p:nvSpPr>
        <p:spPr>
          <a:xfrm>
            <a:off x="4245633" y="344758"/>
            <a:ext cx="7323827" cy="603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2400" dirty="0">
                <a:latin typeface="Ubuntu"/>
              </a:rPr>
              <a:t>En Java se definen métodos y atributos públicos para poder revisar su contenido e incluso ser modificados.</a:t>
            </a:r>
            <a:endParaRPr lang="es-ES">
              <a:latin typeface="Ubuntu"/>
            </a:endParaRPr>
          </a:p>
          <a:p>
            <a:pPr>
              <a:lnSpc>
                <a:spcPct val="110000"/>
              </a:lnSpc>
            </a:pPr>
            <a:endParaRPr lang="es-ES" sz="24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400" dirty="0">
                <a:latin typeface="Ubuntu"/>
              </a:rPr>
              <a:t>El encapsulamiento consiste en ocultar los atributos y métodos de una clase, para evitar el acceso y la modificación desde otra clase.</a:t>
            </a:r>
          </a:p>
          <a:p>
            <a:pPr>
              <a:lnSpc>
                <a:spcPct val="110000"/>
              </a:lnSpc>
            </a:pPr>
            <a:endParaRPr lang="es-ES" dirty="0">
              <a:latin typeface="Ubuntu"/>
              <a:cs typeface="Calibri" panose="020F0502020204030204"/>
            </a:endParaRPr>
          </a:p>
          <a:p>
            <a:pPr>
              <a:lnSpc>
                <a:spcPct val="110000"/>
              </a:lnSpc>
            </a:pPr>
            <a:r>
              <a:rPr lang="es-ES" sz="2400" dirty="0">
                <a:latin typeface="Ubuntu"/>
              </a:rPr>
              <a:t>Para implementar el encapsulamiento se definen estos atributos y métodos con acceso privado.</a:t>
            </a:r>
          </a:p>
          <a:p>
            <a:pPr>
              <a:lnSpc>
                <a:spcPct val="110000"/>
              </a:lnSpc>
            </a:pPr>
            <a:endParaRPr lang="es-ES" sz="24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400" dirty="0">
                <a:latin typeface="Ubuntu"/>
              </a:rPr>
              <a:t>El encapsulamiento es útil al compartir las clases con otros programadores.</a:t>
            </a:r>
          </a:p>
          <a:p>
            <a:pPr>
              <a:lnSpc>
                <a:spcPct val="110000"/>
              </a:lnSpc>
            </a:pPr>
            <a:endParaRPr lang="es-ES" sz="24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400" dirty="0">
                <a:latin typeface="Ubuntu"/>
              </a:rPr>
              <a:t>Los métodos encapsulan un conjunto de instrucciones que se puede ejecutar tantas veces como sea necesario. El código del método queda oculto y sólo es necesario conocer su interfaz (parámetros y valor de retorno).</a:t>
            </a:r>
          </a:p>
          <a:p>
            <a:endParaRPr lang="es-CO" sz="2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6776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0F73CA-2C33-D9F3-3B19-30E3743EAC54}"/>
              </a:ext>
            </a:extLst>
          </p:cNvPr>
          <p:cNvSpPr txBox="1"/>
          <p:nvPr/>
        </p:nvSpPr>
        <p:spPr>
          <a:xfrm>
            <a:off x="134154" y="2541725"/>
            <a:ext cx="3760881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Sitka Text"/>
                <a:ea typeface="+mj-ea"/>
                <a:cs typeface="+mj-cs"/>
              </a:rPr>
              <a:t>PILARES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Sitka Text"/>
                <a:ea typeface="+mj-ea"/>
                <a:cs typeface="+mj-cs"/>
              </a:rPr>
              <a:t>DE LA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Sitka Text"/>
                <a:ea typeface="+mj-ea"/>
                <a:cs typeface="+mj-cs"/>
              </a:rPr>
              <a:t>POO</a:t>
            </a: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605A71-C323-0E9F-7393-C5A960AE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70" y="1381791"/>
            <a:ext cx="7789652" cy="48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4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ENCAPSULAMIENTO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pic>
        <p:nvPicPr>
          <p:cNvPr id="5" name="Imagen 6" descr="Forma, Rectángulo&#10;&#10;Descripción generada automáticamente">
            <a:extLst>
              <a:ext uri="{FF2B5EF4-FFF2-40B4-BE49-F238E27FC236}">
                <a16:creationId xmlns:a16="http://schemas.microsoft.com/office/drawing/2014/main" id="{97F9B22D-552F-FD1A-CEBC-51A77D0B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47" y="1938122"/>
            <a:ext cx="7530860" cy="24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6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SET / GET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8AC6D08-8046-C4B4-435E-2F8A0307B5EF}"/>
              </a:ext>
            </a:extLst>
          </p:cNvPr>
          <p:cNvSpPr>
            <a:spLocks noGrp="1"/>
          </p:cNvSpPr>
          <p:nvPr/>
        </p:nvSpPr>
        <p:spPr>
          <a:xfrm>
            <a:off x="4346274" y="373512"/>
            <a:ext cx="7697638" cy="6004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2200" dirty="0">
                <a:latin typeface="Ubuntu"/>
              </a:rPr>
              <a:t>En ocasiones es necesario dar acceso a algunos atributos de nuestra clase, sin eliminar el encapsulamiento.</a:t>
            </a:r>
            <a:endParaRPr lang="es-ES" sz="2200"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22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200" dirty="0">
                <a:latin typeface="Ubuntu"/>
              </a:rPr>
              <a:t>Estos métodos permiten el acceso a los atributos de una clase, que están encapsulados como privados. </a:t>
            </a:r>
          </a:p>
          <a:p>
            <a:pPr>
              <a:lnSpc>
                <a:spcPct val="110000"/>
              </a:lnSpc>
            </a:pPr>
            <a:endParaRPr lang="es-ES" sz="22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200" dirty="0">
                <a:latin typeface="Ubuntu"/>
              </a:rPr>
              <a:t>Con el </a:t>
            </a:r>
            <a:r>
              <a:rPr lang="es-ES" sz="2200" b="1" dirty="0">
                <a:latin typeface="Ubuntu"/>
              </a:rPr>
              <a:t>método set</a:t>
            </a:r>
            <a:r>
              <a:rPr lang="es-ES" sz="2200" dirty="0">
                <a:latin typeface="Ubuntu"/>
              </a:rPr>
              <a:t> se establecen o asignan valores a los atributos encapsulados en una clase. Este recibe un parámetro de entrada con el cual se establece el valor al atributo encapsulado y no retorna nada. </a:t>
            </a:r>
          </a:p>
          <a:p>
            <a:pPr>
              <a:lnSpc>
                <a:spcPct val="110000"/>
              </a:lnSpc>
            </a:pPr>
            <a:endParaRPr lang="es-ES" sz="2200" dirty="0">
              <a:latin typeface="Ubuntu"/>
            </a:endParaRPr>
          </a:p>
          <a:p>
            <a:pPr>
              <a:lnSpc>
                <a:spcPct val="110000"/>
              </a:lnSpc>
            </a:pPr>
            <a:r>
              <a:rPr lang="es-ES" sz="2200" dirty="0">
                <a:latin typeface="Ubuntu"/>
              </a:rPr>
              <a:t>Con el </a:t>
            </a:r>
            <a:r>
              <a:rPr lang="es-ES" sz="2200" b="1" dirty="0">
                <a:latin typeface="Ubuntu"/>
              </a:rPr>
              <a:t>método </a:t>
            </a:r>
            <a:r>
              <a:rPr lang="es-ES" sz="2200" b="1" dirty="0" err="1">
                <a:latin typeface="Ubuntu"/>
              </a:rPr>
              <a:t>get</a:t>
            </a:r>
            <a:r>
              <a:rPr lang="es-ES" sz="2200" b="1" dirty="0">
                <a:latin typeface="Ubuntu"/>
              </a:rPr>
              <a:t> </a:t>
            </a:r>
            <a:r>
              <a:rPr lang="es-ES" sz="2200" dirty="0">
                <a:latin typeface="Ubuntu"/>
              </a:rPr>
              <a:t>se obtiene o retorna el valor de un atributo encapsulado. El nombre del método se define con el tipo de valor que se desea retornar. No recibe parámetros.</a:t>
            </a:r>
            <a:endParaRPr lang="es-ES" sz="2200">
              <a:latin typeface="Ubuntu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48212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SET / GET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BE1C6D-1A63-B2F4-1B9F-FD26378D84DF}"/>
              </a:ext>
            </a:extLst>
          </p:cNvPr>
          <p:cNvSpPr/>
          <p:nvPr/>
        </p:nvSpPr>
        <p:spPr>
          <a:xfrm>
            <a:off x="4781176" y="836706"/>
            <a:ext cx="3723735" cy="9201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pic>
        <p:nvPicPr>
          <p:cNvPr id="5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81C0260-41F5-A039-5898-79E7B4B9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9" y="843333"/>
            <a:ext cx="5172973" cy="41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71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SET / GET</a:t>
            </a:r>
          </a:p>
          <a:p>
            <a:pPr algn="r">
              <a:spcAft>
                <a:spcPts val="600"/>
              </a:spcAft>
            </a:pPr>
            <a:endParaRPr lang="en-US" sz="3200" b="1" dirty="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  <a:latin typeface="Calibri Light"/>
                <a:ea typeface="Calibri Light"/>
                <a:cs typeface="Calibri Light"/>
              </a:rPr>
              <a:t>SINTAXIS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45AE17-5587-D112-C9C0-F3281A1AC45C}"/>
              </a:ext>
            </a:extLst>
          </p:cNvPr>
          <p:cNvSpPr txBox="1"/>
          <p:nvPr/>
        </p:nvSpPr>
        <p:spPr>
          <a:xfrm>
            <a:off x="4623758" y="1331343"/>
            <a:ext cx="6959486" cy="3539430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859900"/>
                </a:solidFill>
                <a:latin typeface="Ubuntu"/>
              </a:rPr>
              <a:t>get</a:t>
            </a:r>
            <a:r>
              <a:rPr lang="en-US" sz="2800" dirty="0">
                <a:latin typeface="Ubuntu"/>
              </a:rPr>
              <a:t> </a:t>
            </a:r>
            <a:r>
              <a:rPr lang="en-US" sz="2800" dirty="0" err="1">
                <a:solidFill>
                  <a:srgbClr val="B58900"/>
                </a:solidFill>
                <a:latin typeface="Ubuntu"/>
              </a:rPr>
              <a:t>propiedadAtributo</a:t>
            </a:r>
            <a:r>
              <a:rPr lang="en-US" sz="2800" dirty="0">
                <a:solidFill>
                  <a:srgbClr val="586E75"/>
                </a:solidFill>
                <a:latin typeface="Ubuntu"/>
              </a:rPr>
              <a:t>()</a:t>
            </a:r>
            <a:r>
              <a:rPr lang="en-US" sz="2800" dirty="0">
                <a:latin typeface="Ubuntu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Ubuntu"/>
              </a:rPr>
              <a:t>{</a:t>
            </a:r>
            <a:r>
              <a:rPr lang="en-US" sz="2800" dirty="0">
                <a:latin typeface="Ubuntu"/>
              </a:rPr>
              <a:t> </a:t>
            </a:r>
            <a:endParaRPr lang="en-US" sz="2800">
              <a:solidFill>
                <a:srgbClr val="000000"/>
              </a:solidFill>
              <a:latin typeface="Ubuntu"/>
              <a:cs typeface="Calibri" panose="020F0502020204030204"/>
            </a:endParaRPr>
          </a:p>
          <a:p>
            <a:r>
              <a:rPr lang="en-US" sz="2800" dirty="0">
                <a:solidFill>
                  <a:srgbClr val="859900"/>
                </a:solidFill>
                <a:latin typeface="Ubuntu"/>
              </a:rPr>
              <a:t>    return</a:t>
            </a:r>
            <a:r>
              <a:rPr lang="en-US" sz="2800" dirty="0">
                <a:latin typeface="Ubuntu"/>
              </a:rPr>
              <a:t> </a:t>
            </a:r>
            <a:r>
              <a:rPr lang="en-US" sz="2800" dirty="0" err="1">
                <a:solidFill>
                  <a:srgbClr val="859900"/>
                </a:solidFill>
                <a:latin typeface="Ubuntu"/>
              </a:rPr>
              <a:t>this</a:t>
            </a:r>
            <a:r>
              <a:rPr lang="en-US" sz="2800" dirty="0" err="1">
                <a:solidFill>
                  <a:srgbClr val="586E75"/>
                </a:solidFill>
                <a:latin typeface="Ubuntu"/>
              </a:rPr>
              <a:t>.propiedadAtributo</a:t>
            </a:r>
            <a:r>
              <a:rPr lang="en-US" sz="2800" dirty="0">
                <a:solidFill>
                  <a:srgbClr val="586E75"/>
                </a:solidFill>
                <a:latin typeface="Ubuntu"/>
              </a:rPr>
              <a:t>;</a:t>
            </a:r>
            <a:r>
              <a:rPr lang="en-US" sz="2800" dirty="0">
                <a:latin typeface="Ubuntu"/>
              </a:rPr>
              <a:t> </a:t>
            </a:r>
            <a:endParaRPr lang="en-US" sz="2800">
              <a:solidFill>
                <a:srgbClr val="000000"/>
              </a:solidFill>
              <a:latin typeface="Ubuntu"/>
              <a:cs typeface="Calibri" panose="020F0502020204030204"/>
            </a:endParaRPr>
          </a:p>
          <a:p>
            <a:r>
              <a:rPr lang="en-US" sz="2800" dirty="0">
                <a:solidFill>
                  <a:srgbClr val="586E75"/>
                </a:solidFill>
                <a:latin typeface="Ubuntu"/>
              </a:rPr>
              <a:t>}</a:t>
            </a:r>
            <a:endParaRPr lang="en-US" sz="2800" dirty="0">
              <a:solidFill>
                <a:srgbClr val="000000"/>
              </a:solidFill>
              <a:latin typeface="Ubuntu"/>
              <a:cs typeface="Calibri" panose="020F0502020204030204"/>
            </a:endParaRPr>
          </a:p>
          <a:p>
            <a:endParaRPr lang="en-US" sz="2800" dirty="0">
              <a:solidFill>
                <a:srgbClr val="586E75"/>
              </a:solidFill>
              <a:latin typeface="Ubuntu"/>
              <a:cs typeface="Calibri"/>
            </a:endParaRPr>
          </a:p>
          <a:p>
            <a:r>
              <a:rPr lang="en-US" sz="2800" dirty="0">
                <a:solidFill>
                  <a:srgbClr val="859900"/>
                </a:solidFill>
                <a:latin typeface="Ubuntu"/>
                <a:cs typeface="Calibri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Ubuntu"/>
                <a:cs typeface="Calibri"/>
              </a:rPr>
              <a:t> </a:t>
            </a:r>
            <a:r>
              <a:rPr lang="en-US" sz="2800" dirty="0" err="1">
                <a:solidFill>
                  <a:srgbClr val="B58900"/>
                </a:solidFill>
                <a:latin typeface="Ubuntu"/>
                <a:cs typeface="Calibri"/>
              </a:rPr>
              <a:t>propiedadAtributo</a:t>
            </a:r>
            <a:r>
              <a:rPr lang="en-US" sz="2800" dirty="0">
                <a:solidFill>
                  <a:srgbClr val="586E75"/>
                </a:solidFill>
                <a:latin typeface="Ubuntu"/>
                <a:cs typeface="Calibri"/>
              </a:rPr>
              <a:t>(param)</a:t>
            </a:r>
            <a:r>
              <a:rPr lang="en-US" sz="2800" dirty="0">
                <a:solidFill>
                  <a:srgbClr val="000000"/>
                </a:solidFill>
                <a:latin typeface="Ubuntu"/>
                <a:cs typeface="Calibri"/>
              </a:rPr>
              <a:t> </a:t>
            </a:r>
            <a:r>
              <a:rPr lang="en-US" sz="2800" dirty="0">
                <a:solidFill>
                  <a:srgbClr val="586E75"/>
                </a:solidFill>
                <a:latin typeface="Ubuntu"/>
                <a:cs typeface="Calibri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Ubuntu"/>
                <a:cs typeface="Calibri"/>
              </a:rPr>
              <a:t> </a:t>
            </a:r>
          </a:p>
          <a:p>
            <a:r>
              <a:rPr lang="en-US" sz="2800" dirty="0">
                <a:solidFill>
                  <a:srgbClr val="859900"/>
                </a:solidFill>
                <a:latin typeface="Ubuntu"/>
                <a:cs typeface="Calibri"/>
              </a:rPr>
              <a:t>    </a:t>
            </a:r>
            <a:r>
              <a:rPr lang="en-US" sz="2800" dirty="0" err="1">
                <a:solidFill>
                  <a:srgbClr val="859900"/>
                </a:solidFill>
                <a:latin typeface="Ubuntu"/>
                <a:cs typeface="Calibri"/>
              </a:rPr>
              <a:t>this</a:t>
            </a:r>
            <a:r>
              <a:rPr lang="en-US" sz="2800" dirty="0" err="1">
                <a:solidFill>
                  <a:srgbClr val="586E75"/>
                </a:solidFill>
                <a:latin typeface="Ubuntu"/>
                <a:cs typeface="Calibri"/>
              </a:rPr>
              <a:t>.propiedadAtributo</a:t>
            </a:r>
            <a:r>
              <a:rPr lang="en-US" sz="2800" dirty="0">
                <a:solidFill>
                  <a:srgbClr val="586E75"/>
                </a:solidFill>
                <a:latin typeface="Ubuntu"/>
                <a:cs typeface="Calibri"/>
              </a:rPr>
              <a:t> = param;</a:t>
            </a:r>
            <a:r>
              <a:rPr lang="en-US" sz="2800" dirty="0">
                <a:solidFill>
                  <a:srgbClr val="000000"/>
                </a:solidFill>
                <a:latin typeface="Ubuntu"/>
                <a:cs typeface="Calibri"/>
              </a:rPr>
              <a:t> </a:t>
            </a:r>
          </a:p>
          <a:p>
            <a:r>
              <a:rPr lang="en-US" sz="2800" dirty="0">
                <a:solidFill>
                  <a:srgbClr val="586E75"/>
                </a:solidFill>
                <a:latin typeface="Ubuntu"/>
                <a:cs typeface="Calibri"/>
              </a:rPr>
              <a:t>}</a:t>
            </a:r>
          </a:p>
          <a:p>
            <a:endParaRPr lang="en-US" sz="2800" dirty="0">
              <a:solidFill>
                <a:srgbClr val="586E75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17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SET / GET</a:t>
            </a:r>
          </a:p>
          <a:p>
            <a:pPr algn="r">
              <a:spcAft>
                <a:spcPts val="600"/>
              </a:spcAft>
            </a:pPr>
            <a:endParaRPr lang="en-US" sz="3200" b="1" dirty="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  <a:latin typeface="Calibri Light"/>
                <a:ea typeface="Calibri Light"/>
                <a:cs typeface="Calibri Light"/>
              </a:rPr>
              <a:t>EJEMPLO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8D02987-12E5-3E39-B289-A0D30401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15" y="224841"/>
            <a:ext cx="5719314" cy="65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SET / GET</a:t>
            </a:r>
          </a:p>
          <a:p>
            <a:pPr algn="r">
              <a:spcAft>
                <a:spcPts val="600"/>
              </a:spcAft>
            </a:pPr>
            <a:endParaRPr lang="en-US" sz="3200" b="1" dirty="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  <a:latin typeface="Calibri Light"/>
                <a:ea typeface="Calibri Light"/>
                <a:cs typeface="Calibri Light"/>
              </a:rPr>
              <a:t>EJEMPLO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57FFFC1-D514-BE75-2860-340F90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4668744"/>
            <a:ext cx="3462067" cy="18912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7A2E3-9780-7EC1-CD6E-BEF0E9955E8F}"/>
              </a:ext>
            </a:extLst>
          </p:cNvPr>
          <p:cNvSpPr txBox="1"/>
          <p:nvPr/>
        </p:nvSpPr>
        <p:spPr>
          <a:xfrm>
            <a:off x="4149306" y="80513"/>
            <a:ext cx="7832784" cy="7294305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set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nuevoNmero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get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set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get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set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nuevoSaldo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get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</a:p>
          <a:p>
            <a:r>
              <a:rPr lang="en-US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148014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8F0D85-FE0B-2E80-9F26-D8ED901919A5}"/>
              </a:ext>
            </a:extLst>
          </p:cNvPr>
          <p:cNvSpPr txBox="1"/>
          <p:nvPr/>
        </p:nvSpPr>
        <p:spPr>
          <a:xfrm>
            <a:off x="4422476" y="1848928"/>
            <a:ext cx="7530860" cy="334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>
                <a:solidFill>
                  <a:srgbClr val="374151"/>
                </a:solidFill>
                <a:latin typeface="Ubuntu"/>
              </a:rPr>
              <a:t>En JavaScript, los métodos y atributos </a:t>
            </a:r>
            <a:r>
              <a:rPr lang="es-CO" sz="2400" b="1" dirty="0">
                <a:solidFill>
                  <a:srgbClr val="374151"/>
                </a:solidFill>
                <a:latin typeface="Ubuntu"/>
              </a:rPr>
              <a:t>estáticos 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son </a:t>
            </a:r>
            <a:r>
              <a:rPr lang="es-CO" sz="2400" b="1" dirty="0">
                <a:solidFill>
                  <a:srgbClr val="0070C0"/>
                </a:solidFill>
                <a:latin typeface="Ubuntu"/>
              </a:rPr>
              <a:t>miembros de una clase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 que </a:t>
            </a:r>
            <a:r>
              <a:rPr lang="es-CO" sz="2400" b="1" dirty="0">
                <a:solidFill>
                  <a:schemeClr val="accent6">
                    <a:lumMod val="75000"/>
                  </a:schemeClr>
                </a:solidFill>
                <a:latin typeface="Ubuntu"/>
              </a:rPr>
              <a:t>son compartidos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 por todas las instancias de esa clase y </a:t>
            </a:r>
            <a:r>
              <a:rPr lang="es-CO" sz="2400" b="1" dirty="0">
                <a:solidFill>
                  <a:schemeClr val="accent2"/>
                </a:solidFill>
                <a:latin typeface="Ubuntu"/>
              </a:rPr>
              <a:t>no dependen de ninguna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 instancia en particular. Esto significa que </a:t>
            </a:r>
            <a:r>
              <a:rPr lang="es-CO" sz="2400" b="1" dirty="0">
                <a:solidFill>
                  <a:srgbClr val="7030A0"/>
                </a:solidFill>
                <a:latin typeface="Ubuntu"/>
              </a:rPr>
              <a:t>se pueden acceder directamente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 desde la clase en sí, </a:t>
            </a:r>
            <a:r>
              <a:rPr lang="es-CO" sz="2400" b="1" dirty="0">
                <a:solidFill>
                  <a:srgbClr val="0070C0"/>
                </a:solidFill>
                <a:latin typeface="Ubuntu"/>
              </a:rPr>
              <a:t>sin necesidad de crear una instancia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 de la misma.</a:t>
            </a:r>
            <a:endParaRPr lang="es-CO" sz="2400" dirty="0">
              <a:latin typeface="Ubuntu"/>
            </a:endParaRPr>
          </a:p>
        </p:txBody>
      </p:sp>
      <p:pic>
        <p:nvPicPr>
          <p:cNvPr id="8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487EE8D5-4681-CE55-4160-5BDA70EE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7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8F0D85-FE0B-2E80-9F26-D8ED901919A5}"/>
              </a:ext>
            </a:extLst>
          </p:cNvPr>
          <p:cNvSpPr txBox="1"/>
          <p:nvPr/>
        </p:nvSpPr>
        <p:spPr>
          <a:xfrm>
            <a:off x="4422476" y="1848928"/>
            <a:ext cx="7530860" cy="1139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>
                <a:solidFill>
                  <a:srgbClr val="374151"/>
                </a:solidFill>
                <a:latin typeface="Ubuntu"/>
              </a:rPr>
              <a:t>Los métodos estáticos se definen usando la palabra clave </a:t>
            </a:r>
            <a:r>
              <a:rPr lang="es-CO" sz="2400" b="1" dirty="0" err="1">
                <a:solidFill>
                  <a:srgbClr val="374151"/>
                </a:solidFill>
                <a:latin typeface="Ubuntu"/>
              </a:rPr>
              <a:t>static</a:t>
            </a:r>
            <a:r>
              <a:rPr lang="es-CO" sz="2400" b="1" dirty="0">
                <a:solidFill>
                  <a:srgbClr val="374151"/>
                </a:solidFill>
                <a:latin typeface="Ubuntu"/>
              </a:rPr>
              <a:t> </a:t>
            </a:r>
            <a:r>
              <a:rPr lang="es-CO" sz="2400" dirty="0">
                <a:solidFill>
                  <a:srgbClr val="374151"/>
                </a:solidFill>
                <a:latin typeface="Ubuntu"/>
              </a:rPr>
              <a:t>antes del nombre del método. </a:t>
            </a:r>
            <a:endParaRPr lang="es-ES" sz="2400"/>
          </a:p>
        </p:txBody>
      </p:sp>
      <p:pic>
        <p:nvPicPr>
          <p:cNvPr id="7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2E1E0F91-C077-1ABA-5DED-AE1AFA11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6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8F0D85-FE0B-2E80-9F26-D8ED901919A5}"/>
              </a:ext>
            </a:extLst>
          </p:cNvPr>
          <p:cNvSpPr txBox="1"/>
          <p:nvPr/>
        </p:nvSpPr>
        <p:spPr>
          <a:xfrm>
            <a:off x="4422476" y="1848928"/>
            <a:ext cx="7530860" cy="1124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>
                <a:solidFill>
                  <a:srgbClr val="374151"/>
                </a:solidFill>
                <a:latin typeface="Ubuntu"/>
              </a:rPr>
              <a:t>Ya hemos usado métodos y atributos estáticos. 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solidFill>
                  <a:srgbClr val="374151"/>
                </a:solidFill>
                <a:latin typeface="Ubuntu"/>
              </a:rPr>
              <a:t>Por 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B2D930-8A9C-DB51-F075-1248089B9DF3}"/>
              </a:ext>
            </a:extLst>
          </p:cNvPr>
          <p:cNvSpPr txBox="1"/>
          <p:nvPr/>
        </p:nvSpPr>
        <p:spPr>
          <a:xfrm>
            <a:off x="4566249" y="3344173"/>
            <a:ext cx="7243313" cy="2462213"/>
          </a:xfrm>
          <a:prstGeom prst="rect">
            <a:avLst/>
          </a:prstGeom>
          <a:solidFill>
            <a:srgbClr val="14385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u="sng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Math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random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* </a:t>
            </a:r>
            <a:r>
              <a:rPr lang="en-US" sz="2200" u="sng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10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+ </a:t>
            </a:r>
            <a:r>
              <a:rPr lang="en-US" sz="2200" u="sng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</a:t>
            </a:r>
            <a:r>
              <a:rPr lang="en-US" sz="1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</a:t>
            </a:r>
            <a:endParaRPr lang="en-US" sz="1200" u="sng" dirty="0">
              <a:solidFill>
                <a:srgbClr val="6A9955"/>
              </a:solidFill>
              <a:latin typeface="Fira Code"/>
              <a:ea typeface="Fira Code"/>
              <a:cs typeface="Fira Code"/>
            </a:endParaRPr>
          </a:p>
          <a:p>
            <a:r>
              <a:rPr lang="en-US" sz="2200" u="sng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Math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PI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</a:t>
            </a:r>
          </a:p>
          <a:p>
            <a:r>
              <a:rPr lang="en-US" sz="2200" u="sng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Math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floor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Math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random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() * </a:t>
            </a:r>
            <a:r>
              <a:rPr lang="en-US" sz="2200" u="sng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10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+ </a:t>
            </a:r>
            <a:r>
              <a:rPr lang="en-US" sz="2200" u="sng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)); </a:t>
            </a:r>
            <a:endParaRPr lang="en-US" u="sng">
              <a:solidFill>
                <a:srgbClr val="000000"/>
              </a:solidFill>
              <a:latin typeface="Calibri" panose="020F0502020204030204"/>
              <a:ea typeface="Fira Code"/>
              <a:cs typeface="Calibri" panose="020F0502020204030204"/>
            </a:endParaRPr>
          </a:p>
          <a:p>
            <a:br>
              <a:rPr lang="en-US" sz="2200" u="sng" dirty="0">
                <a:latin typeface="Fira Code"/>
                <a:ea typeface="Fira Code"/>
                <a:cs typeface="Fira Code"/>
              </a:rPr>
            </a:br>
            <a:r>
              <a:rPr lang="en-US" sz="2200" u="sng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MAX_SAFE_INTEGER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 </a:t>
            </a:r>
            <a:r>
              <a:rPr lang="en-US" sz="2200" u="sng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u="sng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en-US" sz="2200" u="sng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u="sng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EPSILON</a:t>
            </a:r>
            <a:r>
              <a:rPr lang="en-US" sz="2200" u="sng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 </a:t>
            </a:r>
            <a:endParaRPr lang="en-US" sz="2200" u="sng" dirty="0">
              <a:solidFill>
                <a:srgbClr val="6A9955"/>
              </a:solidFill>
              <a:latin typeface="Fira Code"/>
              <a:ea typeface="Fira Code"/>
              <a:cs typeface="Fira Code"/>
            </a:endParaRPr>
          </a:p>
        </p:txBody>
      </p:sp>
      <p:pic>
        <p:nvPicPr>
          <p:cNvPr id="8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3093EDDB-92F2-9A6A-AF80-7BF55418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B2D930-8A9C-DB51-F075-1248089B9DF3}"/>
              </a:ext>
            </a:extLst>
          </p:cNvPr>
          <p:cNvSpPr txBox="1"/>
          <p:nvPr/>
        </p:nvSpPr>
        <p:spPr>
          <a:xfrm>
            <a:off x="4566249" y="3344173"/>
            <a:ext cx="7243313" cy="2462213"/>
          </a:xfrm>
          <a:prstGeom prst="rect">
            <a:avLst/>
          </a:prstGeom>
          <a:solidFill>
            <a:srgbClr val="14385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class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22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MiMath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{</a:t>
            </a:r>
            <a:endParaRPr lang="es-ES" sz="2200" dirty="0">
              <a:solidFill>
                <a:srgbClr val="D4D4D4"/>
              </a:solidFill>
              <a:latin typeface="Fira Code"/>
              <a:ea typeface="Fira Code"/>
              <a:cs typeface="Fira Code"/>
            </a:endParaRPr>
          </a:p>
          <a:p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22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static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2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cuadrado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</a:p>
          <a:p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  </a:t>
            </a:r>
            <a:r>
              <a:rPr lang="en-US" sz="2200" dirty="0">
                <a:solidFill>
                  <a:srgbClr val="C586C0"/>
                </a:solidFill>
                <a:latin typeface="Fira Code"/>
                <a:ea typeface="Fira Code"/>
                <a:cs typeface="Fira Code"/>
              </a:rPr>
              <a:t>return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* </a:t>
            </a:r>
            <a:r>
              <a:rPr lang="en-US" sz="22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number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}</a:t>
            </a:r>
          </a:p>
          <a:p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</a:p>
          <a:p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 </a:t>
            </a:r>
            <a:endParaRPr lang="en-US" sz="2200">
              <a:cs typeface="Calibri"/>
            </a:endParaRPr>
          </a:p>
          <a:p>
            <a:r>
              <a:rPr lang="en-US" sz="22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MiMath</a:t>
            </a:r>
            <a:r>
              <a:rPr lang="en-US" sz="22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cuadrado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5</a:t>
            </a:r>
            <a:r>
              <a:rPr lang="en-US" sz="22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C6B62-8C2C-B6C3-7258-86E09B90546D}"/>
              </a:ext>
            </a:extLst>
          </p:cNvPr>
          <p:cNvSpPr txBox="1"/>
          <p:nvPr/>
        </p:nvSpPr>
        <p:spPr>
          <a:xfrm>
            <a:off x="4494362" y="1058173"/>
            <a:ext cx="73151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800" dirty="0">
                <a:solidFill>
                  <a:srgbClr val="374151"/>
                </a:solidFill>
                <a:latin typeface="Söhne"/>
              </a:rPr>
              <a:t>Por ejemplo, si tenemos una clase </a:t>
            </a:r>
            <a:br>
              <a:rPr lang="es-CO" sz="2800" dirty="0">
                <a:solidFill>
                  <a:srgbClr val="374151"/>
                </a:solidFill>
                <a:latin typeface="Söhne"/>
              </a:rPr>
            </a:br>
            <a:r>
              <a:rPr lang="es-CO" sz="2800" dirty="0" err="1"/>
              <a:t>MiMath</a:t>
            </a:r>
            <a:r>
              <a:rPr lang="es-CO" sz="2800" dirty="0">
                <a:solidFill>
                  <a:srgbClr val="374151"/>
                </a:solidFill>
                <a:latin typeface="Söhne"/>
              </a:rPr>
              <a:t> en JavaScript, podemos definir un método estático </a:t>
            </a:r>
            <a:r>
              <a:rPr lang="es-CO" sz="2800" dirty="0"/>
              <a:t>cuadrado </a:t>
            </a:r>
            <a:r>
              <a:rPr lang="es-CO" sz="2800" dirty="0">
                <a:solidFill>
                  <a:srgbClr val="374151"/>
                </a:solidFill>
                <a:latin typeface="Söhne"/>
              </a:rPr>
              <a:t>que devuelve el cuadrado de un número:</a:t>
            </a:r>
            <a:endParaRPr lang="es-CO" sz="2800" dirty="0">
              <a:cs typeface="Calibri"/>
            </a:endParaRPr>
          </a:p>
        </p:txBody>
      </p:sp>
      <p:pic>
        <p:nvPicPr>
          <p:cNvPr id="9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3704430F-D354-F6CC-5ABA-922AAC83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Programación procedimental </a:t>
            </a:r>
            <a:r>
              <a:rPr lang="es-CO" b="1" dirty="0">
                <a:solidFill>
                  <a:srgbClr val="FF0000"/>
                </a:solidFill>
                <a:latin typeface="Titillium Web Bold"/>
              </a:rPr>
              <a:t>VS</a:t>
            </a:r>
            <a:r>
              <a:rPr lang="es-CO" b="1" dirty="0">
                <a:solidFill>
                  <a:srgbClr val="4472C4"/>
                </a:solidFill>
                <a:latin typeface="Titillium Web Bold"/>
              </a:rPr>
              <a:t> POO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91EC713-5610-86D5-2AC3-C48F119FB5B9}"/>
              </a:ext>
            </a:extLst>
          </p:cNvPr>
          <p:cNvGrpSpPr/>
          <p:nvPr/>
        </p:nvGrpSpPr>
        <p:grpSpPr>
          <a:xfrm>
            <a:off x="650687" y="1643028"/>
            <a:ext cx="11112101" cy="4659668"/>
            <a:chOff x="1513329" y="2261255"/>
            <a:chExt cx="9156781" cy="3135668"/>
          </a:xfrm>
        </p:grpSpPr>
        <p:grpSp>
          <p:nvGrpSpPr>
            <p:cNvPr id="4" name="Google Shape;167;p19">
              <a:extLst>
                <a:ext uri="{FF2B5EF4-FFF2-40B4-BE49-F238E27FC236}">
                  <a16:creationId xmlns:a16="http://schemas.microsoft.com/office/drawing/2014/main" id="{74C13A11-D5DF-ACEF-1381-3E71F8D524BD}"/>
                </a:ext>
              </a:extLst>
            </p:cNvPr>
            <p:cNvGrpSpPr/>
            <p:nvPr/>
          </p:nvGrpSpPr>
          <p:grpSpPr>
            <a:xfrm>
              <a:off x="1513329" y="2860459"/>
              <a:ext cx="4313917" cy="2532539"/>
              <a:chOff x="1513611" y="2863642"/>
              <a:chExt cx="5376" cy="1800"/>
            </a:xfrm>
          </p:grpSpPr>
          <p:sp>
            <p:nvSpPr>
              <p:cNvPr id="23" name="Google Shape;168;p19">
                <a:extLst>
                  <a:ext uri="{FF2B5EF4-FFF2-40B4-BE49-F238E27FC236}">
                    <a16:creationId xmlns:a16="http://schemas.microsoft.com/office/drawing/2014/main" id="{06414675-F095-8793-146C-C38B75FC15F6}"/>
                  </a:ext>
                </a:extLst>
              </p:cNvPr>
              <p:cNvSpPr txBox="1"/>
              <p:nvPr/>
            </p:nvSpPr>
            <p:spPr>
              <a:xfrm>
                <a:off x="1513611" y="2863642"/>
                <a:ext cx="27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 dirty="0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Procedimiento 1</a:t>
                </a:r>
                <a:endParaRPr sz="1400" i="0" u="none" strike="noStrike" cap="none" dirty="0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4" name="Google Shape;169;p19">
                <a:extLst>
                  <a:ext uri="{FF2B5EF4-FFF2-40B4-BE49-F238E27FC236}">
                    <a16:creationId xmlns:a16="http://schemas.microsoft.com/office/drawing/2014/main" id="{DEE0A902-7A39-0ADC-2A5D-70B2B4E46723}"/>
                  </a:ext>
                </a:extLst>
              </p:cNvPr>
              <p:cNvSpPr txBox="1"/>
              <p:nvPr/>
            </p:nvSpPr>
            <p:spPr>
              <a:xfrm>
                <a:off x="1513611" y="2864380"/>
                <a:ext cx="27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 dirty="0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Procedimiento 2</a:t>
                </a:r>
                <a:endParaRPr sz="1200" i="0" u="none" strike="noStrike" cap="none" dirty="0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5" name="Google Shape;170;p19">
                <a:extLst>
                  <a:ext uri="{FF2B5EF4-FFF2-40B4-BE49-F238E27FC236}">
                    <a16:creationId xmlns:a16="http://schemas.microsoft.com/office/drawing/2014/main" id="{63F989CB-73D9-E061-725B-D76D02FEBAB5}"/>
                  </a:ext>
                </a:extLst>
              </p:cNvPr>
              <p:cNvSpPr txBox="1"/>
              <p:nvPr/>
            </p:nvSpPr>
            <p:spPr>
              <a:xfrm>
                <a:off x="1513611" y="2865126"/>
                <a:ext cx="270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Procedimiento 3</a:t>
                </a:r>
                <a:endParaRPr sz="12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6" name="Google Shape;171;p19">
                <a:extLst>
                  <a:ext uri="{FF2B5EF4-FFF2-40B4-BE49-F238E27FC236}">
                    <a16:creationId xmlns:a16="http://schemas.microsoft.com/office/drawing/2014/main" id="{EADD8EAF-9F37-EBB9-972E-4CD5E34EC95D}"/>
                  </a:ext>
                </a:extLst>
              </p:cNvPr>
              <p:cNvSpPr txBox="1"/>
              <p:nvPr/>
            </p:nvSpPr>
            <p:spPr>
              <a:xfrm>
                <a:off x="1517787" y="2863642"/>
                <a:ext cx="1200" cy="1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D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A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T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O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" sz="120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27" name="Google Shape;172;p19">
                <a:extLst>
                  <a:ext uri="{FF2B5EF4-FFF2-40B4-BE49-F238E27FC236}">
                    <a16:creationId xmlns:a16="http://schemas.microsoft.com/office/drawing/2014/main" id="{A35C4453-1050-C32F-F5D9-096656A0EE00}"/>
                  </a:ext>
                </a:extLst>
              </p:cNvPr>
              <p:cNvCxnSpPr/>
              <p:nvPr/>
            </p:nvCxnSpPr>
            <p:spPr>
              <a:xfrm>
                <a:off x="1516203" y="2863786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8" name="Google Shape;173;p19">
                <a:extLst>
                  <a:ext uri="{FF2B5EF4-FFF2-40B4-BE49-F238E27FC236}">
                    <a16:creationId xmlns:a16="http://schemas.microsoft.com/office/drawing/2014/main" id="{2D2751A4-A956-B7DE-2264-ACA32B65EB47}"/>
                  </a:ext>
                </a:extLst>
              </p:cNvPr>
              <p:cNvCxnSpPr/>
              <p:nvPr/>
            </p:nvCxnSpPr>
            <p:spPr>
              <a:xfrm>
                <a:off x="1516203" y="2864533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9" name="Google Shape;174;p19">
                <a:extLst>
                  <a:ext uri="{FF2B5EF4-FFF2-40B4-BE49-F238E27FC236}">
                    <a16:creationId xmlns:a16="http://schemas.microsoft.com/office/drawing/2014/main" id="{5F940612-AB5F-2E6F-6F6D-9BF1A164933E}"/>
                  </a:ext>
                </a:extLst>
              </p:cNvPr>
              <p:cNvCxnSpPr/>
              <p:nvPr/>
            </p:nvCxnSpPr>
            <p:spPr>
              <a:xfrm>
                <a:off x="1516203" y="2865270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grpSp>
          <p:nvGrpSpPr>
            <p:cNvPr id="5" name="Google Shape;176;p19">
              <a:extLst>
                <a:ext uri="{FF2B5EF4-FFF2-40B4-BE49-F238E27FC236}">
                  <a16:creationId xmlns:a16="http://schemas.microsoft.com/office/drawing/2014/main" id="{09712CB0-5CBF-0DF3-BDAB-4E21EF879C72}"/>
                </a:ext>
              </a:extLst>
            </p:cNvPr>
            <p:cNvGrpSpPr/>
            <p:nvPr/>
          </p:nvGrpSpPr>
          <p:grpSpPr>
            <a:xfrm>
              <a:off x="6351077" y="2864381"/>
              <a:ext cx="4319033" cy="2532542"/>
              <a:chOff x="6352286" y="2863642"/>
              <a:chExt cx="5256" cy="3874"/>
            </a:xfrm>
          </p:grpSpPr>
          <p:sp>
            <p:nvSpPr>
              <p:cNvPr id="8" name="Google Shape;177;p19">
                <a:extLst>
                  <a:ext uri="{FF2B5EF4-FFF2-40B4-BE49-F238E27FC236}">
                    <a16:creationId xmlns:a16="http://schemas.microsoft.com/office/drawing/2014/main" id="{60519776-1A50-3EBA-6164-EE3F19161CAD}"/>
                  </a:ext>
                </a:extLst>
              </p:cNvPr>
              <p:cNvSpPr txBox="1"/>
              <p:nvPr/>
            </p:nvSpPr>
            <p:spPr>
              <a:xfrm>
                <a:off x="6352286" y="2863642"/>
                <a:ext cx="1800" cy="1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 dirty="0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 dirty="0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 dirty="0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 dirty="0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 dirty="0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050" b="1" i="0" u="none" strike="noStrike" cap="none" dirty="0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" name="Google Shape;178;p19">
                <a:extLst>
                  <a:ext uri="{FF2B5EF4-FFF2-40B4-BE49-F238E27FC236}">
                    <a16:creationId xmlns:a16="http://schemas.microsoft.com/office/drawing/2014/main" id="{C183F900-BAE0-ECAC-8F9A-BAA63284B5D2}"/>
                  </a:ext>
                </a:extLst>
              </p:cNvPr>
              <p:cNvSpPr txBox="1"/>
              <p:nvPr/>
            </p:nvSpPr>
            <p:spPr>
              <a:xfrm>
                <a:off x="6352718" y="2863972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DATOS</a:t>
                </a:r>
                <a:endParaRPr sz="140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0" name="Google Shape;179;p19">
                <a:extLst>
                  <a:ext uri="{FF2B5EF4-FFF2-40B4-BE49-F238E27FC236}">
                    <a16:creationId xmlns:a16="http://schemas.microsoft.com/office/drawing/2014/main" id="{C64D95E7-A28E-C717-E8BD-0B4D2901EDF1}"/>
                  </a:ext>
                </a:extLst>
              </p:cNvPr>
              <p:cNvSpPr txBox="1"/>
              <p:nvPr/>
            </p:nvSpPr>
            <p:spPr>
              <a:xfrm>
                <a:off x="6355742" y="2863642"/>
                <a:ext cx="1800" cy="1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050" b="1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1" name="Google Shape;180;p19">
                <a:extLst>
                  <a:ext uri="{FF2B5EF4-FFF2-40B4-BE49-F238E27FC236}">
                    <a16:creationId xmlns:a16="http://schemas.microsoft.com/office/drawing/2014/main" id="{3D5C86CB-B68D-1BE7-A7D9-CEC9923F8894}"/>
                  </a:ext>
                </a:extLst>
              </p:cNvPr>
              <p:cNvSpPr txBox="1"/>
              <p:nvPr/>
            </p:nvSpPr>
            <p:spPr>
              <a:xfrm>
                <a:off x="6356174" y="2863994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DATOS</a:t>
                </a:r>
                <a:endParaRPr sz="105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2" name="Google Shape;181;p19">
                <a:extLst>
                  <a:ext uri="{FF2B5EF4-FFF2-40B4-BE49-F238E27FC236}">
                    <a16:creationId xmlns:a16="http://schemas.microsoft.com/office/drawing/2014/main" id="{3D5C7255-B669-12BB-DF03-A1021140FAE1}"/>
                  </a:ext>
                </a:extLst>
              </p:cNvPr>
              <p:cNvSpPr txBox="1"/>
              <p:nvPr/>
            </p:nvSpPr>
            <p:spPr>
              <a:xfrm>
                <a:off x="6352286" y="2866016"/>
                <a:ext cx="1800" cy="1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050" b="1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3" name="Google Shape;182;p19">
                <a:extLst>
                  <a:ext uri="{FF2B5EF4-FFF2-40B4-BE49-F238E27FC236}">
                    <a16:creationId xmlns:a16="http://schemas.microsoft.com/office/drawing/2014/main" id="{1E577199-A91B-316D-D6C3-03E4BF26CCF1}"/>
                  </a:ext>
                </a:extLst>
              </p:cNvPr>
              <p:cNvSpPr txBox="1"/>
              <p:nvPr/>
            </p:nvSpPr>
            <p:spPr>
              <a:xfrm>
                <a:off x="6355742" y="2866016"/>
                <a:ext cx="1800" cy="1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3F65A3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Métodos</a:t>
                </a:r>
                <a:endParaRPr sz="1050" b="1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" name="Google Shape;183;p19">
                <a:extLst>
                  <a:ext uri="{FF2B5EF4-FFF2-40B4-BE49-F238E27FC236}">
                    <a16:creationId xmlns:a16="http://schemas.microsoft.com/office/drawing/2014/main" id="{DFB11995-415F-A61B-7585-FD1692EFBEF3}"/>
                  </a:ext>
                </a:extLst>
              </p:cNvPr>
              <p:cNvSpPr txBox="1"/>
              <p:nvPr/>
            </p:nvSpPr>
            <p:spPr>
              <a:xfrm>
                <a:off x="6352718" y="2866347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DATOS</a:t>
                </a:r>
                <a:endParaRPr sz="105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" name="Google Shape;184;p19">
                <a:extLst>
                  <a:ext uri="{FF2B5EF4-FFF2-40B4-BE49-F238E27FC236}">
                    <a16:creationId xmlns:a16="http://schemas.microsoft.com/office/drawing/2014/main" id="{946A8971-E093-BB27-CD0F-89904BE0D9E0}"/>
                  </a:ext>
                </a:extLst>
              </p:cNvPr>
              <p:cNvSpPr txBox="1"/>
              <p:nvPr/>
            </p:nvSpPr>
            <p:spPr>
              <a:xfrm>
                <a:off x="6356174" y="2866347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" sz="1050" b="1" i="0" u="none" strike="noStrike" cap="none">
                    <a:solidFill>
                      <a:srgbClr val="3F65A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DATOS</a:t>
                </a:r>
                <a:endParaRPr sz="1050" i="0" u="none" strike="noStrike" cap="none">
                  <a:solidFill>
                    <a:srgbClr val="3F65A3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16" name="Google Shape;185;p19">
                <a:extLst>
                  <a:ext uri="{FF2B5EF4-FFF2-40B4-BE49-F238E27FC236}">
                    <a16:creationId xmlns:a16="http://schemas.microsoft.com/office/drawing/2014/main" id="{44BE5D39-E4AB-4298-AA52-1DCCBBC99B05}"/>
                  </a:ext>
                </a:extLst>
              </p:cNvPr>
              <p:cNvCxnSpPr/>
              <p:nvPr/>
            </p:nvCxnSpPr>
            <p:spPr>
              <a:xfrm>
                <a:off x="6354158" y="2864379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7" name="Google Shape;186;p19">
                <a:extLst>
                  <a:ext uri="{FF2B5EF4-FFF2-40B4-BE49-F238E27FC236}">
                    <a16:creationId xmlns:a16="http://schemas.microsoft.com/office/drawing/2014/main" id="{9A3BE0D6-BA94-8FD5-B4D5-E454AA151C6D}"/>
                  </a:ext>
                </a:extLst>
              </p:cNvPr>
              <p:cNvCxnSpPr/>
              <p:nvPr/>
            </p:nvCxnSpPr>
            <p:spPr>
              <a:xfrm>
                <a:off x="6354158" y="2866610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8" name="Google Shape;187;p19">
                <a:extLst>
                  <a:ext uri="{FF2B5EF4-FFF2-40B4-BE49-F238E27FC236}">
                    <a16:creationId xmlns:a16="http://schemas.microsoft.com/office/drawing/2014/main" id="{845130E2-7D61-4A54-AD18-16958ED45ECB}"/>
                  </a:ext>
                </a:extLst>
              </p:cNvPr>
              <p:cNvCxnSpPr/>
              <p:nvPr/>
            </p:nvCxnSpPr>
            <p:spPr>
              <a:xfrm rot="10800000" flipH="1">
                <a:off x="6354158" y="2865390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9" name="Google Shape;188;p19">
                <a:extLst>
                  <a:ext uri="{FF2B5EF4-FFF2-40B4-BE49-F238E27FC236}">
                    <a16:creationId xmlns:a16="http://schemas.microsoft.com/office/drawing/2014/main" id="{479A7181-9E38-BB59-0840-581E9CC1C14B}"/>
                  </a:ext>
                </a:extLst>
              </p:cNvPr>
              <p:cNvCxnSpPr/>
              <p:nvPr/>
            </p:nvCxnSpPr>
            <p:spPr>
              <a:xfrm>
                <a:off x="6354158" y="2865270"/>
                <a:ext cx="15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0" name="Google Shape;189;p19">
                <a:extLst>
                  <a:ext uri="{FF2B5EF4-FFF2-40B4-BE49-F238E27FC236}">
                    <a16:creationId xmlns:a16="http://schemas.microsoft.com/office/drawing/2014/main" id="{342B9890-61E5-E3C6-66D0-A7771BC9FC76}"/>
                  </a:ext>
                </a:extLst>
              </p:cNvPr>
              <p:cNvCxnSpPr/>
              <p:nvPr/>
            </p:nvCxnSpPr>
            <p:spPr>
              <a:xfrm rot="10800000">
                <a:off x="6354242" y="2867203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1" name="Google Shape;190;p19">
                <a:extLst>
                  <a:ext uri="{FF2B5EF4-FFF2-40B4-BE49-F238E27FC236}">
                    <a16:creationId xmlns:a16="http://schemas.microsoft.com/office/drawing/2014/main" id="{C773B1D5-4D2C-B4C1-EAAB-5E287DBB1DB8}"/>
                  </a:ext>
                </a:extLst>
              </p:cNvPr>
              <p:cNvCxnSpPr/>
              <p:nvPr/>
            </p:nvCxnSpPr>
            <p:spPr>
              <a:xfrm>
                <a:off x="6353150" y="2865270"/>
                <a:ext cx="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22" name="Google Shape;191;p19">
                <a:extLst>
                  <a:ext uri="{FF2B5EF4-FFF2-40B4-BE49-F238E27FC236}">
                    <a16:creationId xmlns:a16="http://schemas.microsoft.com/office/drawing/2014/main" id="{331247C4-04CB-9525-3125-4A5EF3602ACC}"/>
                  </a:ext>
                </a:extLst>
              </p:cNvPr>
              <p:cNvCxnSpPr/>
              <p:nvPr/>
            </p:nvCxnSpPr>
            <p:spPr>
              <a:xfrm rot="10800000">
                <a:off x="6356750" y="2865390"/>
                <a:ext cx="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6BB1A780-76D1-ECBD-5745-62DA7F84BE7C}"/>
                </a:ext>
              </a:extLst>
            </p:cNvPr>
            <p:cNvSpPr txBox="1"/>
            <p:nvPr/>
          </p:nvSpPr>
          <p:spPr>
            <a:xfrm>
              <a:off x="2746248" y="2287487"/>
              <a:ext cx="334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dirty="0">
                  <a:solidFill>
                    <a:srgbClr val="2836D9"/>
                  </a:solidFill>
                </a:rPr>
                <a:t>Procedimental</a:t>
              </a:r>
            </a:p>
          </p:txBody>
        </p:sp>
        <p:sp>
          <p:nvSpPr>
            <p:cNvPr id="7" name="CuadroTexto 5">
              <a:extLst>
                <a:ext uri="{FF2B5EF4-FFF2-40B4-BE49-F238E27FC236}">
                  <a16:creationId xmlns:a16="http://schemas.microsoft.com/office/drawing/2014/main" id="{C315EFE5-4C3F-A703-9622-F061D76823AF}"/>
                </a:ext>
              </a:extLst>
            </p:cNvPr>
            <p:cNvSpPr txBox="1"/>
            <p:nvPr/>
          </p:nvSpPr>
          <p:spPr>
            <a:xfrm>
              <a:off x="8088168" y="226125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dirty="0">
                  <a:solidFill>
                    <a:srgbClr val="2836D9"/>
                  </a:solidFill>
                </a:rPr>
                <a:t>POO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5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C6B62-8C2C-B6C3-7258-86E09B90546D}"/>
              </a:ext>
            </a:extLst>
          </p:cNvPr>
          <p:cNvSpPr txBox="1"/>
          <p:nvPr/>
        </p:nvSpPr>
        <p:spPr>
          <a:xfrm>
            <a:off x="4249947" y="1058173"/>
            <a:ext cx="73151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800" dirty="0">
                <a:solidFill>
                  <a:srgbClr val="374151"/>
                </a:solidFill>
                <a:latin typeface="Söhne"/>
              </a:rPr>
              <a:t>Por ejemplo, si quisiéramos saber cuántas cuentas corrientes se han creado.</a:t>
            </a:r>
            <a:endParaRPr lang="es-CO" sz="28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endParaRPr lang="es-CO" sz="2800" dirty="0">
              <a:solidFill>
                <a:srgbClr val="374151"/>
              </a:solidFill>
              <a:latin typeface="Söhne"/>
              <a:cs typeface="Calibri"/>
            </a:endParaRPr>
          </a:p>
          <a:p>
            <a:r>
              <a:rPr lang="es-CO" sz="2800" dirty="0">
                <a:solidFill>
                  <a:srgbClr val="374151"/>
                </a:solidFill>
                <a:latin typeface="Söhne"/>
                <a:cs typeface="Calibri"/>
              </a:rPr>
              <a:t>En UML se representa como un atributo subrayado</a:t>
            </a:r>
          </a:p>
        </p:txBody>
      </p:sp>
      <p:pic>
        <p:nvPicPr>
          <p:cNvPr id="8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229FC61-CDDD-4853-56BD-883B642A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2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8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229FC61-CDDD-4853-56BD-883B642A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495C074D-03E6-4A9E-EE22-A3E4502D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26" y="818161"/>
            <a:ext cx="5575539" cy="60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ESTÁTICOS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C6B62-8C2C-B6C3-7258-86E09B90546D}"/>
              </a:ext>
            </a:extLst>
          </p:cNvPr>
          <p:cNvSpPr txBox="1"/>
          <p:nvPr/>
        </p:nvSpPr>
        <p:spPr>
          <a:xfrm>
            <a:off x="4249947" y="1058173"/>
            <a:ext cx="7315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800" dirty="0">
                <a:solidFill>
                  <a:srgbClr val="374151"/>
                </a:solidFill>
                <a:latin typeface="Söhne"/>
              </a:rPr>
              <a:t>Por ejemplo, si quisiéramos saber cuántas cuentas corrientes se han creado.</a:t>
            </a:r>
            <a:endParaRPr lang="es-CO" sz="2800" dirty="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FA7426-1595-3829-CC89-2897A79617D5}"/>
              </a:ext>
            </a:extLst>
          </p:cNvPr>
          <p:cNvSpPr txBox="1"/>
          <p:nvPr/>
        </p:nvSpPr>
        <p:spPr>
          <a:xfrm>
            <a:off x="4364966" y="2136475"/>
            <a:ext cx="7631501" cy="4278094"/>
          </a:xfrm>
          <a:prstGeom prst="rect">
            <a:avLst/>
          </a:prstGeom>
          <a:solidFill>
            <a:srgbClr val="14385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class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{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static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cantidad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br>
              <a:rPr lang="es-CO" sz="1600" dirty="0"/>
            </a:br>
            <a:endParaRPr lang="es-CO" sz="1600">
              <a:cs typeface="Calibri" panose="020F0502020204030204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s-CO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constructor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 {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_numero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numero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_nombre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nombre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this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_saldo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saldo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br>
              <a:rPr lang="es-CO" sz="1600" dirty="0"/>
            </a:br>
            <a:endParaRPr lang="es-CO" sz="1600">
              <a:cs typeface="Calibri" panose="020F0502020204030204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  ++</a:t>
            </a:r>
            <a:r>
              <a:rPr lang="es-CO" sz="16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s-CO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cantidad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;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}</a:t>
            </a:r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s-CO" sz="1600" dirty="0">
                <a:solidFill>
                  <a:srgbClr val="6A9955"/>
                </a:solidFill>
                <a:latin typeface="Fira Code"/>
                <a:ea typeface="Fira Code"/>
                <a:cs typeface="Fira Code"/>
              </a:rPr>
              <a:t>// ....</a:t>
            </a:r>
          </a:p>
          <a:p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}</a:t>
            </a:r>
            <a:endParaRPr lang="es-CO" sz="1600" dirty="0">
              <a:solidFill>
                <a:srgbClr val="D4D4D4"/>
              </a:solidFill>
              <a:cs typeface="Calibri"/>
            </a:endParaRPr>
          </a:p>
          <a:p>
            <a:endParaRPr lang="es-CO" sz="1600" dirty="0">
              <a:cs typeface="Calibri"/>
            </a:endParaRPr>
          </a:p>
          <a:p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ctaCorrA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new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s-CO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1234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s-CO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"Juan"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</a:t>
            </a:r>
            <a:endParaRPr lang="es-CO" sz="1600" dirty="0">
              <a:cs typeface="Calibri"/>
            </a:endParaRPr>
          </a:p>
          <a:p>
            <a:r>
              <a:rPr lang="es-CO" sz="1600" dirty="0" err="1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const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 err="1">
                <a:solidFill>
                  <a:srgbClr val="4FC1FF"/>
                </a:solidFill>
                <a:latin typeface="Fira Code"/>
                <a:ea typeface="Fira Code"/>
                <a:cs typeface="Fira Code"/>
              </a:rPr>
              <a:t>ctaCorrB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= </a:t>
            </a:r>
            <a:r>
              <a:rPr lang="es-CO" sz="1600" dirty="0">
                <a:solidFill>
                  <a:srgbClr val="569CD6"/>
                </a:solidFill>
                <a:latin typeface="Fira Code"/>
                <a:ea typeface="Fira Code"/>
                <a:cs typeface="Fira Code"/>
              </a:rPr>
              <a:t>new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s-CO" sz="16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s-CO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9876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s-CO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"</a:t>
            </a:r>
            <a:r>
              <a:rPr lang="es-CO" sz="1600" dirty="0" err="1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Maria</a:t>
            </a:r>
            <a:r>
              <a:rPr lang="es-CO" sz="1600" dirty="0">
                <a:solidFill>
                  <a:srgbClr val="CE9178"/>
                </a:solidFill>
                <a:latin typeface="Fira Code"/>
                <a:ea typeface="Fira Code"/>
                <a:cs typeface="Fira Code"/>
              </a:rPr>
              <a:t>"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s-CO" sz="1600" dirty="0">
                <a:solidFill>
                  <a:srgbClr val="B5CEA8"/>
                </a:solidFill>
                <a:latin typeface="Fira Code"/>
                <a:ea typeface="Fira Code"/>
                <a:cs typeface="Fira Code"/>
              </a:rPr>
              <a:t>450600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</a:t>
            </a:r>
            <a:endParaRPr lang="es-CO" sz="1600" dirty="0">
              <a:cs typeface="Calibri"/>
            </a:endParaRPr>
          </a:p>
          <a:p>
            <a:endParaRPr lang="es-CO" sz="1600" dirty="0">
              <a:cs typeface="Calibri"/>
            </a:endParaRPr>
          </a:p>
          <a:p>
            <a:r>
              <a:rPr lang="es-CO" sz="1600" dirty="0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console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>
                <a:solidFill>
                  <a:srgbClr val="DCDCAA"/>
                </a:solidFill>
                <a:latin typeface="Fira Code"/>
                <a:ea typeface="Fira Code"/>
                <a:cs typeface="Fira Code"/>
              </a:rPr>
              <a:t>log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s-CO" sz="1600" dirty="0" err="1">
                <a:solidFill>
                  <a:srgbClr val="4EC9B0"/>
                </a:solidFill>
                <a:latin typeface="Fira Code"/>
                <a:ea typeface="Fira Code"/>
                <a:cs typeface="Fira Code"/>
              </a:rPr>
              <a:t>CuentaCorriente</a:t>
            </a:r>
            <a:r>
              <a:rPr lang="es-CO" sz="1600" dirty="0" err="1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.</a:t>
            </a:r>
            <a:r>
              <a:rPr lang="es-CO" sz="1600" dirty="0" err="1">
                <a:solidFill>
                  <a:srgbClr val="9CDCFE"/>
                </a:solidFill>
                <a:latin typeface="Fira Code"/>
                <a:ea typeface="Fira Code"/>
                <a:cs typeface="Fira Code"/>
              </a:rPr>
              <a:t>cantidad</a:t>
            </a:r>
            <a:r>
              <a:rPr lang="es-CO" sz="1600" dirty="0">
                <a:solidFill>
                  <a:srgbClr val="D4D4D4"/>
                </a:solidFill>
                <a:latin typeface="Fira Code"/>
                <a:ea typeface="Fira Code"/>
                <a:cs typeface="Fira Code"/>
              </a:rPr>
              <a:t>); // 2</a:t>
            </a:r>
            <a:endParaRPr lang="es-CO" sz="1600" dirty="0">
              <a:cs typeface="Calibri"/>
            </a:endParaRPr>
          </a:p>
        </p:txBody>
      </p:sp>
      <p:pic>
        <p:nvPicPr>
          <p:cNvPr id="8" name="Imagen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229FC61-CDDD-4853-56BD-883B642A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1" y="5504122"/>
            <a:ext cx="1711372" cy="1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7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C6B62-8C2C-B6C3-7258-86E09B90546D}"/>
              </a:ext>
            </a:extLst>
          </p:cNvPr>
          <p:cNvSpPr txBox="1"/>
          <p:nvPr/>
        </p:nvSpPr>
        <p:spPr>
          <a:xfrm>
            <a:off x="4249947" y="1058173"/>
            <a:ext cx="73151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solidFill>
                  <a:srgbClr val="333333"/>
                </a:solidFill>
                <a:latin typeface="Ubuntu"/>
                <a:ea typeface="+mn-lt"/>
                <a:cs typeface="+mn-lt"/>
              </a:rPr>
              <a:t>La </a:t>
            </a:r>
            <a:r>
              <a:rPr lang="es-ES" sz="2800" b="1" dirty="0">
                <a:solidFill>
                  <a:srgbClr val="C00000"/>
                </a:solidFill>
                <a:latin typeface="Ubuntu"/>
                <a:ea typeface="+mn-lt"/>
                <a:cs typeface="+mn-lt"/>
              </a:rPr>
              <a:t>herencia</a:t>
            </a:r>
            <a:r>
              <a:rPr lang="es-ES" sz="2800" dirty="0">
                <a:solidFill>
                  <a:srgbClr val="333333"/>
                </a:solidFill>
                <a:latin typeface="Ubuntu"/>
                <a:ea typeface="+mn-lt"/>
                <a:cs typeface="+mn-lt"/>
              </a:rPr>
              <a:t> es un pilar importante de POO (Programación Orientada a Objetos). Es el mecanismo en JavaScript por el cual una clase permite heredar las características (atributos y métodos) a otras clases</a:t>
            </a:r>
            <a:r>
              <a:rPr lang="es-ES" sz="2800" dirty="0">
                <a:solidFill>
                  <a:srgbClr val="202124"/>
                </a:solidFill>
                <a:latin typeface="Ubuntu"/>
                <a:cs typeface="Arial"/>
              </a:rPr>
              <a:t>.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482E9B2-6921-C82E-FBA5-6FCA0357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12" y="3565817"/>
            <a:ext cx="7315198" cy="31194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58FC62BD-0BC2-8866-8E83-77ABC372D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5" y="48006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7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6E79FAA-8207-3476-0466-801A88C5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91" y="1094319"/>
            <a:ext cx="5666496" cy="5666496"/>
          </a:xfrm>
          <a:prstGeom prst="rect">
            <a:avLst/>
          </a:prstGeom>
        </p:spPr>
      </p:pic>
      <p:sp>
        <p:nvSpPr>
          <p:cNvPr id="6" name="CuadroTexto 2">
            <a:extLst>
              <a:ext uri="{FF2B5EF4-FFF2-40B4-BE49-F238E27FC236}">
                <a16:creationId xmlns:a16="http://schemas.microsoft.com/office/drawing/2014/main" id="{AE2F8808-9F01-63B0-5A83-2CF6A142B3FF}"/>
              </a:ext>
            </a:extLst>
          </p:cNvPr>
          <p:cNvSpPr txBox="1"/>
          <p:nvPr/>
        </p:nvSpPr>
        <p:spPr>
          <a:xfrm>
            <a:off x="9378600" y="2915677"/>
            <a:ext cx="2740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rgbClr val="FF0000"/>
                </a:solidFill>
              </a:rPr>
              <a:t>Se heredan características físicas, formas de ser o actuar</a:t>
            </a:r>
            <a:endParaRPr lang="es-CO" sz="2000" b="1" dirty="0">
              <a:solidFill>
                <a:srgbClr val="FF0000"/>
              </a:solidFill>
            </a:endParaRPr>
          </a:p>
        </p:txBody>
      </p:sp>
      <p:pic>
        <p:nvPicPr>
          <p:cNvPr id="3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7CEA0B3C-4338-2515-1336-4B886E3B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4843732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3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36D03D-8E2E-6EAB-F6A6-D421739D9556}"/>
              </a:ext>
            </a:extLst>
          </p:cNvPr>
          <p:cNvSpPr txBox="1"/>
          <p:nvPr/>
        </p:nvSpPr>
        <p:spPr>
          <a:xfrm>
            <a:off x="4249947" y="1058173"/>
            <a:ext cx="7315199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Terminología importante:</a:t>
            </a:r>
            <a:endParaRPr lang="en-US" sz="2800" dirty="0">
              <a:solidFill>
                <a:srgbClr val="0070C0"/>
              </a:solidFill>
              <a:latin typeface="Arial"/>
              <a:ea typeface="+mn-lt"/>
              <a:cs typeface="Arial"/>
            </a:endParaRPr>
          </a:p>
          <a:p>
            <a:endParaRPr lang="es-ES" sz="2800" dirty="0">
              <a:solidFill>
                <a:srgbClr val="333333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Superclase</a:t>
            </a:r>
            <a:r>
              <a:rPr lang="es-ES" sz="2800" dirty="0">
                <a:solidFill>
                  <a:srgbClr val="333333"/>
                </a:solidFill>
                <a:latin typeface="Arial"/>
                <a:ea typeface="+mn-lt"/>
                <a:cs typeface="Arial"/>
              </a:rPr>
              <a:t>: la clase cuyas atributos y métodos se heredan se conoce como superclase (o una clase base o una clase principal).</a:t>
            </a:r>
            <a:endParaRPr lang="en-US" sz="2800" dirty="0">
              <a:solidFill>
                <a:srgbClr val="333333"/>
              </a:solidFill>
              <a:latin typeface="Arial"/>
              <a:ea typeface="+mn-lt"/>
              <a:cs typeface="Arial"/>
            </a:endParaRPr>
          </a:p>
          <a:p>
            <a:endParaRPr lang="es-ES" sz="2800" dirty="0">
              <a:solidFill>
                <a:srgbClr val="333333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2800" b="1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Subclase</a:t>
            </a:r>
            <a:r>
              <a:rPr lang="es-ES" sz="2800" dirty="0">
                <a:solidFill>
                  <a:srgbClr val="333333"/>
                </a:solidFill>
                <a:latin typeface="Arial"/>
                <a:ea typeface="+mn-lt"/>
                <a:cs typeface="Arial"/>
              </a:rPr>
              <a:t>: la clase que hereda la otra clase se conoce como subclase (o una clase derivada, clase extendida o clase hija). La subclase puede agregar sus propios atributos y métodos además de los atributos y métodos de la superclase</a:t>
            </a:r>
            <a:r>
              <a:rPr lang="es-ES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sz="280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3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6E1FDFB-ECB1-D1E4-1B02-7FA52211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74309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3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6E1FDFB-ECB1-D1E4-1B02-7FA52211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743091"/>
            <a:ext cx="2743200" cy="1828800"/>
          </a:xfrm>
          <a:prstGeom prst="rect">
            <a:avLst/>
          </a:prstGeom>
        </p:spPr>
      </p:pic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46E343E0-E6D9-B5A7-CA0F-48E67D4D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08" y="1244629"/>
            <a:ext cx="7401463" cy="48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99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6E1FDFB-ECB1-D1E4-1B02-7FA52211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743091"/>
            <a:ext cx="2743200" cy="1828800"/>
          </a:xfrm>
          <a:prstGeom prst="rect">
            <a:avLst/>
          </a:prstGeom>
        </p:spPr>
      </p:pic>
      <p:pic>
        <p:nvPicPr>
          <p:cNvPr id="52" name="Imagen 52" descr="Diagrama&#10;&#10;Descripción generada automáticamente">
            <a:extLst>
              <a:ext uri="{FF2B5EF4-FFF2-40B4-BE49-F238E27FC236}">
                <a16:creationId xmlns:a16="http://schemas.microsoft.com/office/drawing/2014/main" id="{F36D26E0-29BE-092A-7948-329ED780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64" y="1241603"/>
            <a:ext cx="8091577" cy="40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6E1FDFB-ECB1-D1E4-1B02-7FA52211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743091"/>
            <a:ext cx="2743200" cy="1828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444460-FF62-34B6-3E9F-7311824461AE}"/>
              </a:ext>
            </a:extLst>
          </p:cNvPr>
          <p:cNvSpPr txBox="1"/>
          <p:nvPr/>
        </p:nvSpPr>
        <p:spPr>
          <a:xfrm>
            <a:off x="4249947" y="1058173"/>
            <a:ext cx="73151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Ejemplo</a:t>
            </a:r>
            <a:endParaRPr lang="es-ES" dirty="0"/>
          </a:p>
          <a:p>
            <a:endParaRPr lang="es-ES" sz="2800" dirty="0">
              <a:solidFill>
                <a:srgbClr val="333333"/>
              </a:solidFill>
              <a:latin typeface="Arial"/>
              <a:ea typeface="+mn-lt"/>
              <a:cs typeface="Arial"/>
            </a:endParaRPr>
          </a:p>
          <a:p>
            <a:r>
              <a:rPr lang="es-ES" sz="2800" dirty="0">
                <a:solidFill>
                  <a:srgbClr val="333333"/>
                </a:solidFill>
                <a:latin typeface="Arial"/>
                <a:ea typeface="+mn-lt"/>
                <a:cs typeface="Arial"/>
              </a:rPr>
              <a:t>Rediseñe la clase cuenta corriente para que herede de una clase cuenta y tenga una clase hermana cuenta de ahorros.</a:t>
            </a:r>
          </a:p>
        </p:txBody>
      </p:sp>
    </p:spTree>
    <p:extLst>
      <p:ext uri="{BB962C8B-B14F-4D97-AF65-F5344CB8AC3E}">
        <p14:creationId xmlns:p14="http://schemas.microsoft.com/office/powerpoint/2010/main" val="779470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207930" y="586855"/>
            <a:ext cx="3647063" cy="268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POO</a:t>
            </a:r>
          </a:p>
          <a:p>
            <a:pPr algn="r"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MÉTODOS / ATRIBUTOS</a:t>
            </a:r>
          </a:p>
          <a:p>
            <a:pPr algn="r">
              <a:spcAft>
                <a:spcPts val="600"/>
              </a:spcAft>
            </a:pPr>
            <a:r>
              <a:rPr lang="en-US" sz="3800" b="1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HERENCIA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CF9482D-BAB0-DF47-EB49-1C5BEB7C102E}"/>
              </a:ext>
            </a:extLst>
          </p:cNvPr>
          <p:cNvSpPr>
            <a:spLocks noGrp="1"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6E1FDFB-ECB1-D1E4-1B02-7FA52211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743091"/>
            <a:ext cx="2743200" cy="1828800"/>
          </a:xfrm>
          <a:prstGeom prst="rect">
            <a:avLst/>
          </a:prstGeom>
        </p:spPr>
      </p:pic>
      <p:pic>
        <p:nvPicPr>
          <p:cNvPr id="5" name="Imagen 6" descr="Diagrama&#10;&#10;Descripción generada automáticamente">
            <a:extLst>
              <a:ext uri="{FF2B5EF4-FFF2-40B4-BE49-F238E27FC236}">
                <a16:creationId xmlns:a16="http://schemas.microsoft.com/office/drawing/2014/main" id="{43FD744A-4E96-7A76-C8D2-D342F2A1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457" y="1207597"/>
            <a:ext cx="7689010" cy="52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Programación procedimental </a:t>
            </a:r>
            <a:r>
              <a:rPr lang="es-CO" b="1" dirty="0">
                <a:solidFill>
                  <a:srgbClr val="FF0000"/>
                </a:solidFill>
                <a:latin typeface="Titillium Web Bold"/>
              </a:rPr>
              <a:t>VS</a:t>
            </a:r>
            <a:r>
              <a:rPr lang="es-CO" b="1" dirty="0">
                <a:solidFill>
                  <a:srgbClr val="4472C4"/>
                </a:solidFill>
                <a:latin typeface="Titillium Web Bold"/>
              </a:rPr>
              <a:t> POO</a:t>
            </a:r>
          </a:p>
        </p:txBody>
      </p:sp>
      <p:grpSp>
        <p:nvGrpSpPr>
          <p:cNvPr id="30" name="Google Shape;198;p20">
            <a:extLst>
              <a:ext uri="{FF2B5EF4-FFF2-40B4-BE49-F238E27FC236}">
                <a16:creationId xmlns:a16="http://schemas.microsoft.com/office/drawing/2014/main" id="{0B7FA771-2C20-B221-748B-13E8F2BB085D}"/>
              </a:ext>
            </a:extLst>
          </p:cNvPr>
          <p:cNvGrpSpPr/>
          <p:nvPr/>
        </p:nvGrpSpPr>
        <p:grpSpPr>
          <a:xfrm>
            <a:off x="951631" y="1821694"/>
            <a:ext cx="11101944" cy="4642134"/>
            <a:chOff x="951630" y="1821695"/>
            <a:chExt cx="7838940" cy="2861449"/>
          </a:xfrm>
        </p:grpSpPr>
        <p:sp>
          <p:nvSpPr>
            <p:cNvPr id="31" name="Google Shape;199;p20">
              <a:extLst>
                <a:ext uri="{FF2B5EF4-FFF2-40B4-BE49-F238E27FC236}">
                  <a16:creationId xmlns:a16="http://schemas.microsoft.com/office/drawing/2014/main" id="{00251E38-3BFC-BAAC-8A2C-A8F444E9C13D}"/>
                </a:ext>
              </a:extLst>
            </p:cNvPr>
            <p:cNvSpPr/>
            <p:nvPr/>
          </p:nvSpPr>
          <p:spPr>
            <a:xfrm>
              <a:off x="3283799" y="1821695"/>
              <a:ext cx="5488200" cy="93960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FCC66"/>
            </a:solidFill>
            <a:ln w="25400" cap="flat" cmpd="sng">
              <a:solidFill>
                <a:srgbClr val="C8D6D3">
                  <a:alpha val="8941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00;p20">
              <a:extLst>
                <a:ext uri="{FF2B5EF4-FFF2-40B4-BE49-F238E27FC236}">
                  <a16:creationId xmlns:a16="http://schemas.microsoft.com/office/drawing/2014/main" id="{4F223F27-EAF4-60F9-6E5D-BD5669C0501E}"/>
                </a:ext>
              </a:extLst>
            </p:cNvPr>
            <p:cNvSpPr txBox="1"/>
            <p:nvPr/>
          </p:nvSpPr>
          <p:spPr>
            <a:xfrm>
              <a:off x="3283799" y="1939140"/>
              <a:ext cx="51357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1" indent="-25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457200" marR="0" lvl="0" indent="-3175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lang="es" sz="1400" i="0" u="none" strike="noStrike" cap="non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un paradigma de programación que usa objetos y las interacciones entre los mismos</a:t>
              </a:r>
              <a:endParaRPr sz="1400" i="0" u="none" strike="noStrike" cap="non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3" name="Google Shape;201;p20">
              <a:extLst>
                <a:ext uri="{FF2B5EF4-FFF2-40B4-BE49-F238E27FC236}">
                  <a16:creationId xmlns:a16="http://schemas.microsoft.com/office/drawing/2014/main" id="{D6C16CFE-3032-3894-5B79-890471306307}"/>
                </a:ext>
              </a:extLst>
            </p:cNvPr>
            <p:cNvSpPr/>
            <p:nvPr/>
          </p:nvSpPr>
          <p:spPr>
            <a:xfrm>
              <a:off x="951630" y="1956381"/>
              <a:ext cx="2280600" cy="670200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02;p20">
              <a:extLst>
                <a:ext uri="{FF2B5EF4-FFF2-40B4-BE49-F238E27FC236}">
                  <a16:creationId xmlns:a16="http://schemas.microsoft.com/office/drawing/2014/main" id="{29D29376-AF82-02A4-C4E1-6684B63FCE58}"/>
                </a:ext>
              </a:extLst>
            </p:cNvPr>
            <p:cNvSpPr txBox="1"/>
            <p:nvPr/>
          </p:nvSpPr>
          <p:spPr>
            <a:xfrm>
              <a:off x="984346" y="1989097"/>
              <a:ext cx="22152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 dirty="0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¿Qué es?</a:t>
              </a:r>
              <a:endParaRPr sz="1600" i="0" u="none" strike="noStrike" cap="none" dirty="0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" name="Google Shape;203;p20">
              <a:extLst>
                <a:ext uri="{FF2B5EF4-FFF2-40B4-BE49-F238E27FC236}">
                  <a16:creationId xmlns:a16="http://schemas.microsoft.com/office/drawing/2014/main" id="{673621C5-B666-1381-7229-42F4B107964E}"/>
                </a:ext>
              </a:extLst>
            </p:cNvPr>
            <p:cNvSpPr/>
            <p:nvPr/>
          </p:nvSpPr>
          <p:spPr>
            <a:xfrm>
              <a:off x="3224307" y="2830371"/>
              <a:ext cx="5545800" cy="96420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163EF5">
                <a:alpha val="89410"/>
              </a:srgbClr>
            </a:solidFill>
            <a:ln w="25400" cap="flat" cmpd="sng">
              <a:solidFill>
                <a:srgbClr val="C8D6D3">
                  <a:alpha val="8941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04;p20">
              <a:extLst>
                <a:ext uri="{FF2B5EF4-FFF2-40B4-BE49-F238E27FC236}">
                  <a16:creationId xmlns:a16="http://schemas.microsoft.com/office/drawing/2014/main" id="{E2D78776-1833-A3A0-236E-3C2FEE154DD5}"/>
                </a:ext>
              </a:extLst>
            </p:cNvPr>
            <p:cNvSpPr txBox="1"/>
            <p:nvPr/>
          </p:nvSpPr>
          <p:spPr>
            <a:xfrm>
              <a:off x="3224307" y="2950905"/>
              <a:ext cx="51843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1" indent="-25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457200" marR="0" lvl="0" indent="-3175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Char char="●"/>
              </a:pPr>
              <a:r>
                <a:rPr lang="es" sz="140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Necesidad de organizar el código fuente</a:t>
              </a:r>
              <a:endParaRPr sz="14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457200" marR="0" lvl="0" indent="-317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Proxima Nova"/>
                <a:buChar char="●"/>
              </a:pPr>
              <a:r>
                <a:rPr lang="es" sz="140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Evitar líneas de código innecesarias(Repetidas)</a:t>
              </a:r>
              <a:endParaRPr sz="14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" name="Google Shape;205;p20">
              <a:extLst>
                <a:ext uri="{FF2B5EF4-FFF2-40B4-BE49-F238E27FC236}">
                  <a16:creationId xmlns:a16="http://schemas.microsoft.com/office/drawing/2014/main" id="{3E2D6E48-1BDD-9FC8-76B1-398AA421112B}"/>
                </a:ext>
              </a:extLst>
            </p:cNvPr>
            <p:cNvSpPr/>
            <p:nvPr/>
          </p:nvSpPr>
          <p:spPr>
            <a:xfrm>
              <a:off x="951664" y="2955546"/>
              <a:ext cx="2264100" cy="686700"/>
            </a:xfrm>
            <a:prstGeom prst="roundRect">
              <a:avLst>
                <a:gd name="adj" fmla="val 16667"/>
              </a:avLst>
            </a:prstGeom>
            <a:solidFill>
              <a:srgbClr val="163EF5">
                <a:alpha val="89410"/>
              </a:srgbClr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06;p20">
              <a:extLst>
                <a:ext uri="{FF2B5EF4-FFF2-40B4-BE49-F238E27FC236}">
                  <a16:creationId xmlns:a16="http://schemas.microsoft.com/office/drawing/2014/main" id="{66D5E371-235E-142B-5AD6-16D2F1F8BD88}"/>
                </a:ext>
              </a:extLst>
            </p:cNvPr>
            <p:cNvSpPr txBox="1"/>
            <p:nvPr/>
          </p:nvSpPr>
          <p:spPr>
            <a:xfrm>
              <a:off x="985192" y="2989074"/>
              <a:ext cx="2196900" cy="6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¿Por qué?</a:t>
              </a:r>
              <a:endParaRPr sz="16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9" name="Google Shape;207;p20">
              <a:extLst>
                <a:ext uri="{FF2B5EF4-FFF2-40B4-BE49-F238E27FC236}">
                  <a16:creationId xmlns:a16="http://schemas.microsoft.com/office/drawing/2014/main" id="{42F2C219-AD17-A5F3-5BE2-DCCD43279609}"/>
                </a:ext>
              </a:extLst>
            </p:cNvPr>
            <p:cNvSpPr/>
            <p:nvPr/>
          </p:nvSpPr>
          <p:spPr>
            <a:xfrm>
              <a:off x="3203670" y="3757044"/>
              <a:ext cx="5586900" cy="92610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FF9999"/>
            </a:solidFill>
            <a:ln w="25400" cap="flat" cmpd="sng">
              <a:solidFill>
                <a:srgbClr val="F7F7F7">
                  <a:alpha val="8941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8;p20">
              <a:extLst>
                <a:ext uri="{FF2B5EF4-FFF2-40B4-BE49-F238E27FC236}">
                  <a16:creationId xmlns:a16="http://schemas.microsoft.com/office/drawing/2014/main" id="{B8719A32-B122-BB87-22A7-5E03302693E4}"/>
                </a:ext>
              </a:extLst>
            </p:cNvPr>
            <p:cNvSpPr txBox="1"/>
            <p:nvPr/>
          </p:nvSpPr>
          <p:spPr>
            <a:xfrm>
              <a:off x="3203667" y="3999400"/>
              <a:ext cx="52395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t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marR="0" lvl="0" indent="-317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lang="es" sz="1400" i="0" u="none" strike="noStrike" cap="non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Diseñar programas informáticos y aplicaciones</a:t>
              </a:r>
              <a:endParaRPr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457200" marR="0" lvl="0" indent="-317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63AB"/>
                </a:buClr>
                <a:buSzPts val="1400"/>
                <a:buFont typeface="Proxima Nova"/>
                <a:buChar char="●"/>
              </a:pPr>
              <a:r>
                <a:rPr lang="es" sz="1400" i="0" u="none" strike="noStrike" cap="non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Proteger los datos de modificaciones incontroladas</a:t>
              </a:r>
              <a:endParaRPr sz="1400" i="0" u="none" strike="noStrike" cap="non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" name="Google Shape;209;p20">
              <a:extLst>
                <a:ext uri="{FF2B5EF4-FFF2-40B4-BE49-F238E27FC236}">
                  <a16:creationId xmlns:a16="http://schemas.microsoft.com/office/drawing/2014/main" id="{58BBBD43-F3BD-CB5A-9074-57532C50F7D4}"/>
                </a:ext>
              </a:extLst>
            </p:cNvPr>
            <p:cNvSpPr/>
            <p:nvPr/>
          </p:nvSpPr>
          <p:spPr>
            <a:xfrm>
              <a:off x="951664" y="3948419"/>
              <a:ext cx="2219100" cy="629100"/>
            </a:xfrm>
            <a:prstGeom prst="roundRect">
              <a:avLst>
                <a:gd name="adj" fmla="val 16667"/>
              </a:avLst>
            </a:prstGeom>
            <a:solidFill>
              <a:srgbClr val="FF9999"/>
            </a:solidFill>
            <a:ln w="25400" cap="flat" cmpd="sng">
              <a:solidFill>
                <a:srgbClr val="AF7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0;p20">
              <a:extLst>
                <a:ext uri="{FF2B5EF4-FFF2-40B4-BE49-F238E27FC236}">
                  <a16:creationId xmlns:a16="http://schemas.microsoft.com/office/drawing/2014/main" id="{938C0F29-8E29-BEF9-6F0B-FF4959B94237}"/>
                </a:ext>
              </a:extLst>
            </p:cNvPr>
            <p:cNvSpPr txBox="1"/>
            <p:nvPr/>
          </p:nvSpPr>
          <p:spPr>
            <a:xfrm>
              <a:off x="982381" y="3979136"/>
              <a:ext cx="21576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i="0" u="none" strike="noStrike" cap="none">
                  <a:solidFill>
                    <a:srgbClr val="3C63A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¿Para qué?</a:t>
              </a:r>
              <a:endParaRPr sz="1600" i="0" u="none" strike="noStrike" cap="none">
                <a:solidFill>
                  <a:srgbClr val="3C63AB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1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Programación procedimental </a:t>
            </a:r>
            <a:r>
              <a:rPr lang="es-CO" b="1" dirty="0">
                <a:solidFill>
                  <a:srgbClr val="FF0000"/>
                </a:solidFill>
                <a:latin typeface="Titillium Web Bold"/>
              </a:rPr>
              <a:t>VS</a:t>
            </a:r>
            <a:r>
              <a:rPr lang="es-CO" b="1" dirty="0">
                <a:solidFill>
                  <a:srgbClr val="4472C4"/>
                </a:solidFill>
                <a:latin typeface="Titillium Web Bold"/>
              </a:rPr>
              <a:t>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77063-8E44-3042-0414-450A79C4B518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836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La </a:t>
            </a:r>
            <a:r>
              <a:rPr lang="es-CO" sz="2800" b="1" dirty="0"/>
              <a:t>POO</a:t>
            </a:r>
            <a:r>
              <a:rPr lang="es-CO" sz="2800" dirty="0"/>
              <a:t> está basada en el comportamiento o modo de actuar del hombre y no en el de la máquina.</a:t>
            </a:r>
          </a:p>
          <a:p>
            <a:r>
              <a:rPr lang="es-CO" sz="2800" dirty="0"/>
              <a:t>La </a:t>
            </a:r>
            <a:r>
              <a:rPr lang="es-CO" sz="2800" b="1" dirty="0"/>
              <a:t>POO </a:t>
            </a:r>
            <a:r>
              <a:rPr lang="es-CO" sz="2800" dirty="0"/>
              <a:t>se fundamenta o sustenta en los siguientes conceptos:</a:t>
            </a:r>
          </a:p>
          <a:p>
            <a:pPr lvl="1"/>
            <a:r>
              <a:rPr lang="es-CO" sz="2800" dirty="0"/>
              <a:t>Clase </a:t>
            </a:r>
          </a:p>
          <a:p>
            <a:pPr lvl="1"/>
            <a:r>
              <a:rPr lang="es-CO" sz="2800" dirty="0"/>
              <a:t>Objetos</a:t>
            </a:r>
          </a:p>
          <a:p>
            <a:pPr lvl="1"/>
            <a:r>
              <a:rPr lang="es-CO" sz="2800" dirty="0"/>
              <a:t>Instancia</a:t>
            </a:r>
          </a:p>
          <a:p>
            <a:pPr lvl="1"/>
            <a:r>
              <a:rPr lang="es-CO" sz="2800" dirty="0"/>
              <a:t>Atributos</a:t>
            </a:r>
          </a:p>
          <a:p>
            <a:pPr lvl="1"/>
            <a:r>
              <a:rPr lang="es-CO" sz="2800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78106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CLASES</a:t>
            </a:r>
            <a:endParaRPr lang="es-ES" dirty="0"/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3E7D87FF-5D36-A4E6-D2A4-A1AB378FACC5}"/>
              </a:ext>
            </a:extLst>
          </p:cNvPr>
          <p:cNvSpPr txBox="1"/>
          <p:nvPr/>
        </p:nvSpPr>
        <p:spPr>
          <a:xfrm>
            <a:off x="453167" y="3434843"/>
            <a:ext cx="3192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Ubuntu"/>
              </a:rPr>
              <a:t>CLASE</a:t>
            </a:r>
            <a:r>
              <a:rPr lang="es-CO" sz="2800" b="1" dirty="0">
                <a:solidFill>
                  <a:schemeClr val="accent2">
                    <a:lumMod val="75000"/>
                  </a:schemeClr>
                </a:solidFill>
                <a:latin typeface="Ubuntu"/>
              </a:rPr>
              <a:t>: </a:t>
            </a:r>
            <a:r>
              <a:rPr lang="es-CO" b="1" dirty="0">
                <a:solidFill>
                  <a:schemeClr val="accent2">
                    <a:lumMod val="75000"/>
                  </a:schemeClr>
                </a:solidFill>
                <a:latin typeface="Ubuntu"/>
              </a:rPr>
              <a:t>Asociación de</a:t>
            </a: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CD1FAB3E-C9A4-20F8-7E3D-4A493493182D}"/>
              </a:ext>
            </a:extLst>
          </p:cNvPr>
          <p:cNvSpPr txBox="1"/>
          <p:nvPr/>
        </p:nvSpPr>
        <p:spPr>
          <a:xfrm>
            <a:off x="3837504" y="2243292"/>
            <a:ext cx="807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Atributos (Características  o propiedades) =&gt; 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Información que identifica la clase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8F7CCD-8DD2-A1F1-0E16-CE29D81007BA}"/>
              </a:ext>
            </a:extLst>
          </p:cNvPr>
          <p:cNvCxnSpPr>
            <a:cxnSpLocks/>
          </p:cNvCxnSpPr>
          <p:nvPr/>
        </p:nvCxnSpPr>
        <p:spPr>
          <a:xfrm flipV="1">
            <a:off x="3390995" y="2782119"/>
            <a:ext cx="518396" cy="9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87167F-D877-BABB-781C-87CB7A3FB5C9}"/>
              </a:ext>
            </a:extLst>
          </p:cNvPr>
          <p:cNvCxnSpPr>
            <a:cxnSpLocks/>
          </p:cNvCxnSpPr>
          <p:nvPr/>
        </p:nvCxnSpPr>
        <p:spPr>
          <a:xfrm>
            <a:off x="3390995" y="3763617"/>
            <a:ext cx="637666" cy="7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8AE26786-27DB-ED6F-187E-A4DCB65295FE}"/>
              </a:ext>
            </a:extLst>
          </p:cNvPr>
          <p:cNvSpPr txBox="1"/>
          <p:nvPr/>
        </p:nvSpPr>
        <p:spPr>
          <a:xfrm>
            <a:off x="3971151" y="4355561"/>
            <a:ext cx="807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Métodos (Operaciones – Acciones) =&gt; </a:t>
            </a:r>
            <a:r>
              <a:rPr lang="es-CO" sz="1600" b="1" dirty="0">
                <a:solidFill>
                  <a:srgbClr val="FF0000"/>
                </a:solidFill>
                <a:latin typeface="Ubuntu" panose="020B0504030602030204" pitchFamily="34" charset="0"/>
              </a:rPr>
              <a:t>Usos de la clase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FE29ABF-8F16-ECDC-1DDD-A2C80CF6BB51}"/>
              </a:ext>
            </a:extLst>
          </p:cNvPr>
          <p:cNvSpPr/>
          <p:nvPr/>
        </p:nvSpPr>
        <p:spPr>
          <a:xfrm>
            <a:off x="1172817" y="3896508"/>
            <a:ext cx="357809" cy="74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200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6EBB8E13-24B9-D2BC-6BA6-E821621EA20C}"/>
              </a:ext>
            </a:extLst>
          </p:cNvPr>
          <p:cNvSpPr txBox="1"/>
          <p:nvPr/>
        </p:nvSpPr>
        <p:spPr>
          <a:xfrm>
            <a:off x="627667" y="5065945"/>
            <a:ext cx="178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6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Ejemplo:  Silla</a:t>
            </a:r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0AF37E60-987A-5B42-527C-131C6D6168DD}"/>
              </a:ext>
            </a:extLst>
          </p:cNvPr>
          <p:cNvSpPr txBox="1"/>
          <p:nvPr/>
        </p:nvSpPr>
        <p:spPr>
          <a:xfrm>
            <a:off x="3892064" y="3295924"/>
            <a:ext cx="386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600" b="1" dirty="0">
                <a:solidFill>
                  <a:srgbClr val="002060"/>
                </a:solidFill>
                <a:latin typeface="Ubuntu" panose="020B0504030602030204" pitchFamily="34" charset="0"/>
              </a:rPr>
              <a:t>Silla=&gt;  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Color, material, número de patas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6B9C3FC6-2E25-0714-99F9-F8DA0328BE7A}"/>
              </a:ext>
            </a:extLst>
          </p:cNvPr>
          <p:cNvSpPr/>
          <p:nvPr/>
        </p:nvSpPr>
        <p:spPr>
          <a:xfrm>
            <a:off x="4427787" y="2833398"/>
            <a:ext cx="35780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200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1BA7865-703A-A86A-6040-5BC4211E69FD}"/>
              </a:ext>
            </a:extLst>
          </p:cNvPr>
          <p:cNvSpPr/>
          <p:nvPr/>
        </p:nvSpPr>
        <p:spPr>
          <a:xfrm>
            <a:off x="4485295" y="4932275"/>
            <a:ext cx="35780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2000"/>
          </a:p>
        </p:txBody>
      </p:sp>
      <p:sp>
        <p:nvSpPr>
          <p:cNvPr id="14" name="CuadroTexto 11">
            <a:extLst>
              <a:ext uri="{FF2B5EF4-FFF2-40B4-BE49-F238E27FC236}">
                <a16:creationId xmlns:a16="http://schemas.microsoft.com/office/drawing/2014/main" id="{0BB519B7-E1BE-6FA9-F286-0482BE72A65C}"/>
              </a:ext>
            </a:extLst>
          </p:cNvPr>
          <p:cNvSpPr txBox="1"/>
          <p:nvPr/>
        </p:nvSpPr>
        <p:spPr>
          <a:xfrm>
            <a:off x="3949573" y="5310585"/>
            <a:ext cx="3860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600" b="1" dirty="0">
                <a:solidFill>
                  <a:srgbClr val="002060"/>
                </a:solidFill>
                <a:latin typeface="Ubuntu" panose="020B0504030602030204" pitchFamily="34" charset="0"/>
              </a:rPr>
              <a:t>Silla=&gt;  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sentar(), golpear(), alcanzar()</a:t>
            </a:r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14094515-4418-D288-F809-B9901E9C627E}"/>
              </a:ext>
            </a:extLst>
          </p:cNvPr>
          <p:cNvSpPr/>
          <p:nvPr/>
        </p:nvSpPr>
        <p:spPr>
          <a:xfrm>
            <a:off x="1172817" y="2828284"/>
            <a:ext cx="357809" cy="606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2000"/>
          </a:p>
        </p:txBody>
      </p:sp>
      <p:sp>
        <p:nvSpPr>
          <p:cNvPr id="16" name="CuadroTexto 13">
            <a:extLst>
              <a:ext uri="{FF2B5EF4-FFF2-40B4-BE49-F238E27FC236}">
                <a16:creationId xmlns:a16="http://schemas.microsoft.com/office/drawing/2014/main" id="{498F836D-9E13-E88A-77FA-7FFD2D1D8DE6}"/>
              </a:ext>
            </a:extLst>
          </p:cNvPr>
          <p:cNvSpPr txBox="1"/>
          <p:nvPr/>
        </p:nvSpPr>
        <p:spPr>
          <a:xfrm>
            <a:off x="630717" y="2178317"/>
            <a:ext cx="178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6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General - Genérico</a:t>
            </a:r>
          </a:p>
        </p:txBody>
      </p:sp>
    </p:spTree>
    <p:extLst>
      <p:ext uri="{BB962C8B-B14F-4D97-AF65-F5344CB8AC3E}">
        <p14:creationId xmlns:p14="http://schemas.microsoft.com/office/powerpoint/2010/main" val="45012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CLASES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AD3231D-BB70-9FF5-B705-0CD1A9C70BD4}"/>
              </a:ext>
            </a:extLst>
          </p:cNvPr>
          <p:cNvGrpSpPr/>
          <p:nvPr/>
        </p:nvGrpSpPr>
        <p:grpSpPr>
          <a:xfrm>
            <a:off x="1737821" y="1145544"/>
            <a:ext cx="8375444" cy="4724905"/>
            <a:chOff x="1737821" y="1145544"/>
            <a:chExt cx="6357293" cy="3973025"/>
          </a:xfrm>
        </p:grpSpPr>
        <p:pic>
          <p:nvPicPr>
            <p:cNvPr id="5" name="Google Shape;221;p22">
              <a:extLst>
                <a:ext uri="{FF2B5EF4-FFF2-40B4-BE49-F238E27FC236}">
                  <a16:creationId xmlns:a16="http://schemas.microsoft.com/office/drawing/2014/main" id="{37AD618B-58FF-8706-265B-A437AC67132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29314" y="1145544"/>
              <a:ext cx="2665800" cy="147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23;p22">
              <a:extLst>
                <a:ext uri="{FF2B5EF4-FFF2-40B4-BE49-F238E27FC236}">
                  <a16:creationId xmlns:a16="http://schemas.microsoft.com/office/drawing/2014/main" id="{9C3DF637-2D78-000F-DC50-447560DF0E0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91350" y="4449317"/>
              <a:ext cx="2603762" cy="669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24;p22">
              <a:extLst>
                <a:ext uri="{FF2B5EF4-FFF2-40B4-BE49-F238E27FC236}">
                  <a16:creationId xmlns:a16="http://schemas.microsoft.com/office/drawing/2014/main" id="{4EE5AD9A-2469-0941-24A7-890161B8E48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44133" y="2597611"/>
              <a:ext cx="2126125" cy="1450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25;p22">
              <a:extLst>
                <a:ext uri="{FF2B5EF4-FFF2-40B4-BE49-F238E27FC236}">
                  <a16:creationId xmlns:a16="http://schemas.microsoft.com/office/drawing/2014/main" id="{26C43DD2-CA43-A3AA-D5D3-E0270B10BA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7821" y="2558270"/>
              <a:ext cx="1548372" cy="13442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226;p22">
              <a:extLst>
                <a:ext uri="{FF2B5EF4-FFF2-40B4-BE49-F238E27FC236}">
                  <a16:creationId xmlns:a16="http://schemas.microsoft.com/office/drawing/2014/main" id="{AD363FB8-989A-1B18-8B84-BB1FFF1CE132}"/>
                </a:ext>
              </a:extLst>
            </p:cNvPr>
            <p:cNvCxnSpPr/>
            <p:nvPr/>
          </p:nvCxnSpPr>
          <p:spPr>
            <a:xfrm rot="10800000" flipH="1">
              <a:off x="3416393" y="2037606"/>
              <a:ext cx="2310600" cy="953700"/>
            </a:xfrm>
            <a:prstGeom prst="straightConnector1">
              <a:avLst/>
            </a:prstGeom>
            <a:noFill/>
            <a:ln w="9525" cap="flat" cmpd="sng">
              <a:solidFill>
                <a:srgbClr val="D6513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227;p22">
              <a:extLst>
                <a:ext uri="{FF2B5EF4-FFF2-40B4-BE49-F238E27FC236}">
                  <a16:creationId xmlns:a16="http://schemas.microsoft.com/office/drawing/2014/main" id="{622DFDC4-7A1A-345E-FAE3-D935AAC0945F}"/>
                </a:ext>
              </a:extLst>
            </p:cNvPr>
            <p:cNvCxnSpPr/>
            <p:nvPr/>
          </p:nvCxnSpPr>
          <p:spPr>
            <a:xfrm>
              <a:off x="3431386" y="3261218"/>
              <a:ext cx="2295600" cy="112200"/>
            </a:xfrm>
            <a:prstGeom prst="straightConnector1">
              <a:avLst/>
            </a:prstGeom>
            <a:noFill/>
            <a:ln w="9525" cap="flat" cmpd="sng">
              <a:solidFill>
                <a:srgbClr val="D6513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" name="Google Shape;228;p22">
              <a:extLst>
                <a:ext uri="{FF2B5EF4-FFF2-40B4-BE49-F238E27FC236}">
                  <a16:creationId xmlns:a16="http://schemas.microsoft.com/office/drawing/2014/main" id="{0F2D1011-1813-E488-EE8B-091B12E6E613}"/>
                </a:ext>
              </a:extLst>
            </p:cNvPr>
            <p:cNvCxnSpPr/>
            <p:nvPr/>
          </p:nvCxnSpPr>
          <p:spPr>
            <a:xfrm>
              <a:off x="3401012" y="3525925"/>
              <a:ext cx="2232600" cy="1173900"/>
            </a:xfrm>
            <a:prstGeom prst="straightConnector1">
              <a:avLst/>
            </a:prstGeom>
            <a:noFill/>
            <a:ln w="9525" cap="flat" cmpd="sng">
              <a:solidFill>
                <a:srgbClr val="D6513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661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7554-5785-1597-5548-6656FA3364AC}"/>
              </a:ext>
            </a:extLst>
          </p:cNvPr>
          <p:cNvSpPr>
            <a:spLocks noGrp="1"/>
          </p:cNvSpPr>
          <p:nvPr/>
        </p:nvSpPr>
        <p:spPr>
          <a:xfrm>
            <a:off x="838200" y="398054"/>
            <a:ext cx="8474016" cy="83255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BE"/>
                </a:solidFill>
                <a:latin typeface="Titillium Web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4472C4"/>
                </a:solidFill>
                <a:latin typeface="Titillium Web Bold"/>
              </a:rPr>
              <a:t>OBJETOS</a:t>
            </a:r>
            <a:endParaRPr lang="es-CO" b="1" dirty="0">
              <a:solidFill>
                <a:srgbClr val="4472C4"/>
              </a:solidFill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F2E92D3D-55EA-EDDB-3EB3-A2E9AB369254}"/>
              </a:ext>
            </a:extLst>
          </p:cNvPr>
          <p:cNvSpPr txBox="1"/>
          <p:nvPr/>
        </p:nvSpPr>
        <p:spPr>
          <a:xfrm>
            <a:off x="458189" y="3434843"/>
            <a:ext cx="317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OBJETO</a:t>
            </a:r>
            <a:r>
              <a:rPr lang="es-CO" sz="2400" b="1" dirty="0">
                <a:solidFill>
                  <a:schemeClr val="accent2">
                    <a:lumMod val="75000"/>
                  </a:schemeClr>
                </a:solidFill>
                <a:latin typeface="Ubuntu" panose="020B0504030602030204" pitchFamily="34" charset="0"/>
              </a:rPr>
              <a:t>:  </a:t>
            </a:r>
            <a:r>
              <a:rPr lang="es-CO" sz="1600" b="1" dirty="0">
                <a:solidFill>
                  <a:schemeClr val="accent2">
                    <a:lumMod val="75000"/>
                  </a:schemeClr>
                </a:solidFill>
                <a:latin typeface="Ubuntu" panose="020B0504030602030204" pitchFamily="34" charset="0"/>
              </a:rPr>
              <a:t>Asociación de</a:t>
            </a:r>
          </a:p>
        </p:txBody>
      </p:sp>
      <p:sp>
        <p:nvSpPr>
          <p:cNvPr id="12" name="CuadroTexto 2">
            <a:extLst>
              <a:ext uri="{FF2B5EF4-FFF2-40B4-BE49-F238E27FC236}">
                <a16:creationId xmlns:a16="http://schemas.microsoft.com/office/drawing/2014/main" id="{EB600FD7-5436-DCB8-1340-8F19F1A7C594}"/>
              </a:ext>
            </a:extLst>
          </p:cNvPr>
          <p:cNvSpPr txBox="1"/>
          <p:nvPr/>
        </p:nvSpPr>
        <p:spPr>
          <a:xfrm>
            <a:off x="3909391" y="2458952"/>
            <a:ext cx="80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Atributos (Características  o propiedades)</a:t>
            </a:r>
            <a:endParaRPr lang="es-CO" sz="14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3B18E18-546E-ECBC-0ACC-C1CD262600DB}"/>
              </a:ext>
            </a:extLst>
          </p:cNvPr>
          <p:cNvCxnSpPr>
            <a:cxnSpLocks/>
          </p:cNvCxnSpPr>
          <p:nvPr/>
        </p:nvCxnSpPr>
        <p:spPr>
          <a:xfrm flipV="1">
            <a:off x="3390995" y="2782119"/>
            <a:ext cx="518396" cy="9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05499D5-914E-81B4-5EA8-2A92A502BE2E}"/>
              </a:ext>
            </a:extLst>
          </p:cNvPr>
          <p:cNvCxnSpPr>
            <a:cxnSpLocks/>
          </p:cNvCxnSpPr>
          <p:nvPr/>
        </p:nvCxnSpPr>
        <p:spPr>
          <a:xfrm>
            <a:off x="3390995" y="3763617"/>
            <a:ext cx="637666" cy="7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5">
            <a:extLst>
              <a:ext uri="{FF2B5EF4-FFF2-40B4-BE49-F238E27FC236}">
                <a16:creationId xmlns:a16="http://schemas.microsoft.com/office/drawing/2014/main" id="{A84E125A-AD3A-0116-2F95-01126C24F86A}"/>
              </a:ext>
            </a:extLst>
          </p:cNvPr>
          <p:cNvSpPr txBox="1"/>
          <p:nvPr/>
        </p:nvSpPr>
        <p:spPr>
          <a:xfrm>
            <a:off x="4028661" y="4298052"/>
            <a:ext cx="807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b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Métodos (Operaciones – Acciones)</a:t>
            </a:r>
            <a:endParaRPr lang="es-CO" sz="1400" b="1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01A1C8F-B645-CD78-253C-60CE09E92A00}"/>
              </a:ext>
            </a:extLst>
          </p:cNvPr>
          <p:cNvSpPr/>
          <p:nvPr/>
        </p:nvSpPr>
        <p:spPr>
          <a:xfrm>
            <a:off x="1172817" y="3896508"/>
            <a:ext cx="357809" cy="74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E7C4EBD1-7D79-FA97-636B-B4B4C6F0B040}"/>
              </a:ext>
            </a:extLst>
          </p:cNvPr>
          <p:cNvSpPr txBox="1"/>
          <p:nvPr/>
        </p:nvSpPr>
        <p:spPr>
          <a:xfrm>
            <a:off x="649357" y="4692134"/>
            <a:ext cx="1894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Ejemplo: </a:t>
            </a:r>
            <a:r>
              <a:rPr lang="es-CO" sz="1400" b="1" dirty="0">
                <a:solidFill>
                  <a:srgbClr val="00B0F0"/>
                </a:solidFill>
                <a:latin typeface="Ubuntu" panose="020B0504030602030204" pitchFamily="34" charset="0"/>
              </a:rPr>
              <a:t>La silla donde estamos sentados</a:t>
            </a:r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, la silla del comedor, </a:t>
            </a:r>
            <a:r>
              <a:rPr lang="es-CO" sz="1400" b="1" dirty="0">
                <a:solidFill>
                  <a:srgbClr val="00B0F0"/>
                </a:solidFill>
                <a:latin typeface="Ubuntu" panose="020B0504030602030204" pitchFamily="34" charset="0"/>
              </a:rPr>
              <a:t>la silla de espera en un Banco</a:t>
            </a: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A556EBDD-F860-5DB7-8A45-97A19844D7AF}"/>
              </a:ext>
            </a:extLst>
          </p:cNvPr>
          <p:cNvSpPr txBox="1"/>
          <p:nvPr/>
        </p:nvSpPr>
        <p:spPr>
          <a:xfrm>
            <a:off x="3892063" y="3295924"/>
            <a:ext cx="591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b="1" dirty="0">
                <a:solidFill>
                  <a:srgbClr val="002060"/>
                </a:solidFill>
                <a:latin typeface="Ubuntu" panose="020B0504030602030204" pitchFamily="34" charset="0"/>
              </a:rPr>
              <a:t>Silla=&gt;  </a:t>
            </a:r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Color= </a:t>
            </a:r>
            <a:r>
              <a:rPr lang="es-CO" sz="1400" b="1" dirty="0">
                <a:solidFill>
                  <a:srgbClr val="00B0F0"/>
                </a:solidFill>
                <a:latin typeface="Ubuntu" panose="020B0504030602030204" pitchFamily="34" charset="0"/>
              </a:rPr>
              <a:t>Negro</a:t>
            </a:r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, material=</a:t>
            </a:r>
            <a:r>
              <a:rPr lang="es-CO" sz="1400" b="1" dirty="0">
                <a:solidFill>
                  <a:srgbClr val="00B0F0"/>
                </a:solidFill>
                <a:latin typeface="Ubuntu" panose="020B0504030602030204" pitchFamily="34" charset="0"/>
              </a:rPr>
              <a:t>madera</a:t>
            </a:r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, número de patas=</a:t>
            </a:r>
            <a:r>
              <a:rPr lang="es-CO" sz="1400" b="1" dirty="0">
                <a:solidFill>
                  <a:srgbClr val="00B0F0"/>
                </a:solidFill>
                <a:latin typeface="Ubuntu" panose="020B0504030602030204" pitchFamily="34" charset="0"/>
              </a:rPr>
              <a:t>2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F400A42-FBB8-2BB4-0D95-E429C54FCF1C}"/>
              </a:ext>
            </a:extLst>
          </p:cNvPr>
          <p:cNvSpPr/>
          <p:nvPr/>
        </p:nvSpPr>
        <p:spPr>
          <a:xfrm>
            <a:off x="4427787" y="2833398"/>
            <a:ext cx="35780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56302CE6-46F3-303B-F6F0-65201AF51F93}"/>
              </a:ext>
            </a:extLst>
          </p:cNvPr>
          <p:cNvSpPr/>
          <p:nvPr/>
        </p:nvSpPr>
        <p:spPr>
          <a:xfrm>
            <a:off x="4427786" y="4687860"/>
            <a:ext cx="357809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1" name="CuadroTexto 11">
            <a:extLst>
              <a:ext uri="{FF2B5EF4-FFF2-40B4-BE49-F238E27FC236}">
                <a16:creationId xmlns:a16="http://schemas.microsoft.com/office/drawing/2014/main" id="{EF2CE8C2-3B95-F5CF-7566-B96E816E8F53}"/>
              </a:ext>
            </a:extLst>
          </p:cNvPr>
          <p:cNvSpPr txBox="1"/>
          <p:nvPr/>
        </p:nvSpPr>
        <p:spPr>
          <a:xfrm>
            <a:off x="3892064" y="5181189"/>
            <a:ext cx="38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b="1" dirty="0">
                <a:solidFill>
                  <a:srgbClr val="002060"/>
                </a:solidFill>
                <a:latin typeface="Ubuntu" panose="020B0504030602030204" pitchFamily="34" charset="0"/>
              </a:rPr>
              <a:t>Silla=&gt;  </a:t>
            </a:r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sentar(), golpear(), alcanzar()</a:t>
            </a:r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BD978730-A938-CF73-D413-C1186DC90F72}"/>
              </a:ext>
            </a:extLst>
          </p:cNvPr>
          <p:cNvSpPr/>
          <p:nvPr/>
        </p:nvSpPr>
        <p:spPr>
          <a:xfrm>
            <a:off x="1172817" y="2828284"/>
            <a:ext cx="357809" cy="6065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68038D05-7DFB-E72E-AA19-7C32E9F9A82E}"/>
              </a:ext>
            </a:extLst>
          </p:cNvPr>
          <p:cNvSpPr txBox="1"/>
          <p:nvPr/>
        </p:nvSpPr>
        <p:spPr>
          <a:xfrm>
            <a:off x="478834" y="2261736"/>
            <a:ext cx="225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Particular  - Específico,</a:t>
            </a:r>
          </a:p>
        </p:txBody>
      </p:sp>
      <p:sp>
        <p:nvSpPr>
          <p:cNvPr id="24" name="CuadroTexto 14">
            <a:extLst>
              <a:ext uri="{FF2B5EF4-FFF2-40B4-BE49-F238E27FC236}">
                <a16:creationId xmlns:a16="http://schemas.microsoft.com/office/drawing/2014/main" id="{1BA5986F-F2C2-4A88-237B-DD2060949FA5}"/>
              </a:ext>
            </a:extLst>
          </p:cNvPr>
          <p:cNvSpPr txBox="1"/>
          <p:nvPr/>
        </p:nvSpPr>
        <p:spPr>
          <a:xfrm>
            <a:off x="474468" y="2479773"/>
            <a:ext cx="225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b="1" dirty="0">
                <a:solidFill>
                  <a:schemeClr val="accent2">
                    <a:lumMod val="50000"/>
                  </a:schemeClr>
                </a:solidFill>
                <a:latin typeface="Ubuntu" panose="020B0504030602030204" pitchFamily="34" charset="0"/>
              </a:rPr>
              <a:t>Instancia de una Clase</a:t>
            </a:r>
          </a:p>
        </p:txBody>
      </p:sp>
    </p:spTree>
    <p:extLst>
      <p:ext uri="{BB962C8B-B14F-4D97-AF65-F5344CB8AC3E}">
        <p14:creationId xmlns:p14="http://schemas.microsoft.com/office/powerpoint/2010/main" val="38620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691</cp:revision>
  <dcterms:created xsi:type="dcterms:W3CDTF">2023-03-29T19:26:19Z</dcterms:created>
  <dcterms:modified xsi:type="dcterms:W3CDTF">2023-04-26T00:36:42Z</dcterms:modified>
</cp:coreProperties>
</file>