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1788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GCP ETL + CI/CD Integrada con AS/400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Guía Profesional – 10/07/2025 – Carlos Crudo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Arquitectura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Integración de AS/400 con GCP utilizando extracción, transformación y visualización de datos con CI/CD.</a:t>
            </a:r>
          </a:p>
        </p:txBody>
      </p:sp>
      <p:pic>
        <p:nvPicPr>
          <p:cNvPr id="4" name="Picture 3" descr="GC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14" y="3138834"/>
            <a:ext cx="3474720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Infraestructura como 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Terraform para crear Composer, Dataflow y BigQuery</a:t>
            </a:r>
          </a:p>
          <a:p>
            <a:r>
              <a:t>- Versionado con GitHub</a:t>
            </a:r>
          </a:p>
          <a:p>
            <a:r>
              <a:t>- Variables por entorno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Orquestación con Cloud Composer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DAG de Airflow ejecuta pipeline</a:t>
            </a:r>
          </a:p>
          <a:p>
            <a:r>
              <a:t>- Operadores para Dataflow y calidad de datos</a:t>
            </a:r>
          </a:p>
          <a:p>
            <a:r>
              <a:t>- Jobs programados y monitorizados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con Cloud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cloudbuild.yaml automatiza despliegue</a:t>
            </a:r>
          </a:p>
          <a:p>
            <a:r>
              <a:t>- Envío de DAGs a Composer</a:t>
            </a:r>
          </a:p>
          <a:p>
            <a:r>
              <a:t>- Validación y testing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Análisis de Datos con BigQuery y Looker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Almacenamiento final en BigQuery</a:t>
            </a:r>
          </a:p>
          <a:p>
            <a:r>
              <a:t>- Dashboards operacionales y estratégicos</a:t>
            </a:r>
          </a:p>
          <a:p>
            <a:r>
              <a:t>- Conexión segura y segmentación por usuario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Código y Ejemplo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📦 Descargar ZIP con código completo:</a:t>
            </a:r>
          </a:p>
          <a:p>
            <a:r>
              <a:t>https://sandbox:/mnt/data/GCP_ETL_CI_CD_AS400.zip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158</Words>
  <Application>Microsoft Office PowerPoint</Application>
  <PresentationFormat>Presentación en pantalla 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GCP ETL + CI/CD Integrada con AS/400</vt:lpstr>
      <vt:lpstr>Arquitectura General</vt:lpstr>
      <vt:lpstr>Infraestructura como Código</vt:lpstr>
      <vt:lpstr>Orquestación con Cloud Composer</vt:lpstr>
      <vt:lpstr>CI/CD con Cloud Build</vt:lpstr>
      <vt:lpstr>Análisis de Datos con BigQuery y Looker</vt:lpstr>
      <vt:lpstr>Código y Ejemplo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Carlos Crudo</cp:lastModifiedBy>
  <cp:revision>2</cp:revision>
  <dcterms:created xsi:type="dcterms:W3CDTF">2013-01-27T09:14:16Z</dcterms:created>
  <dcterms:modified xsi:type="dcterms:W3CDTF">2025-07-10T18:20:06Z</dcterms:modified>
  <cp:category/>
</cp:coreProperties>
</file>