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93" r:id="rId8"/>
    <p:sldId id="262" r:id="rId9"/>
    <p:sldId id="302" r:id="rId10"/>
    <p:sldId id="300" r:id="rId11"/>
    <p:sldId id="303" r:id="rId12"/>
    <p:sldId id="264" r:id="rId13"/>
    <p:sldId id="294" r:id="rId14"/>
    <p:sldId id="304" r:id="rId15"/>
    <p:sldId id="263" r:id="rId16"/>
    <p:sldId id="266" r:id="rId17"/>
    <p:sldId id="268" r:id="rId18"/>
    <p:sldId id="284" r:id="rId19"/>
    <p:sldId id="288" r:id="rId20"/>
    <p:sldId id="282" r:id="rId21"/>
    <p:sldId id="283" r:id="rId22"/>
    <p:sldId id="295" r:id="rId23"/>
    <p:sldId id="305" r:id="rId24"/>
    <p:sldId id="296" r:id="rId25"/>
    <p:sldId id="298" r:id="rId26"/>
    <p:sldId id="297" r:id="rId27"/>
    <p:sldId id="30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6748" y="2915030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s-CO" sz="2800" dirty="0" smtClean="0"/>
              <a:t>CENTRO DE ELECTRICIDAD, ELECTRONICA Y TELECOMUNICACIONES 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10" y="1702633"/>
            <a:ext cx="4198695" cy="38302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6748" y="428296"/>
            <a:ext cx="9592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Análisis y desarrollo de sistemas </a:t>
            </a:r>
            <a:endParaRPr lang="es-CO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35642" t="9961" r="19212" b="20910"/>
          <a:stretch/>
        </p:blipFill>
        <p:spPr bwMode="auto">
          <a:xfrm>
            <a:off x="2656114" y="667657"/>
            <a:ext cx="7300686" cy="5210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20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t="8151" r="18024" b="35098"/>
          <a:stretch/>
        </p:blipFill>
        <p:spPr bwMode="auto">
          <a:xfrm>
            <a:off x="2598058" y="624114"/>
            <a:ext cx="7750628" cy="528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029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103289"/>
          </a:xfrm>
        </p:spPr>
        <p:txBody>
          <a:bodyPr/>
          <a:lstStyle/>
          <a:p>
            <a:pPr algn="ctr"/>
            <a:r>
              <a:rPr lang="es-CO" dirty="0" smtClean="0"/>
              <a:t> BPMN Actual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2114550"/>
            <a:ext cx="6162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4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01509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/>
            </a:r>
            <a:br>
              <a:rPr lang="es-CO" dirty="0"/>
            </a:br>
            <a:r>
              <a:rPr lang="es-CO" dirty="0"/>
              <a:t> </a:t>
            </a:r>
            <a:r>
              <a:rPr lang="es-CO" dirty="0" smtClean="0"/>
              <a:t>Hardware</a:t>
            </a:r>
            <a:r>
              <a:rPr lang="es-CO" dirty="0"/>
              <a:t>	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7568" y="2152091"/>
            <a:ext cx="10131428" cy="4492978"/>
          </a:xfrm>
        </p:spPr>
        <p:txBody>
          <a:bodyPr>
            <a:normAutofit fontScale="77500" lnSpcReduction="20000"/>
          </a:bodyPr>
          <a:lstStyle/>
          <a:p>
            <a:r>
              <a:rPr lang="es-C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Administrador  cuenta con  un dispositivo </a:t>
            </a:r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computo con las siguientes características: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Dell Inspiron 14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Intel Core i3-5005u - 4GB - 500GB - Windows 10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</a:t>
            </a:r>
            <a:r>
              <a:rPr lang="es-CO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14 pulgadas 1366 x 768 Pixeles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 Intel </a:t>
            </a:r>
            <a:r>
              <a:rPr lang="es-C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i3-5005U 2GHz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 RAM 4GB DDR3L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 duro de 500GB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Gráficos </a:t>
            </a:r>
            <a:r>
              <a:rPr lang="es-C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GeForce</a:t>
            </a:r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920M 2GB</a:t>
            </a:r>
            <a:b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Puertos USB 2.0(2) USB 3.0(1)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Puerto HDMI</a:t>
            </a:r>
          </a:p>
          <a:p>
            <a:r>
              <a:rPr lang="es-C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r>
              <a:rPr lang="es-CO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Sistema Operativo Windows 10</a:t>
            </a:r>
            <a:endParaRPr lang="es-CO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 smtClean="0"/>
          </a:p>
          <a:p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73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203433"/>
          </a:xfrm>
        </p:spPr>
        <p:txBody>
          <a:bodyPr/>
          <a:lstStyle/>
          <a:p>
            <a:pPr algn="ctr"/>
            <a:r>
              <a:rPr lang="es-CO" dirty="0"/>
              <a:t> Software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32641" y="1813035"/>
            <a:ext cx="10131428" cy="3894082"/>
          </a:xfrm>
        </p:spPr>
        <p:txBody>
          <a:bodyPr>
            <a:normAutofit/>
          </a:bodyPr>
          <a:lstStyle/>
          <a:p>
            <a:r>
              <a:rPr lang="es-CO" dirty="0" smtClean="0"/>
              <a:t>El equipo cuenta con el paquete de instalación de herramientas ofimáticas: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Hojas de cálculo.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Herramientas de presentación multimedia.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Base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Utilidades: agendas, calculadoras,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Programas de correo electrónico, </a:t>
            </a:r>
            <a:r>
              <a:rPr lang="es-CO" dirty="0" smtClean="0"/>
              <a:t>mensajeros.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Navegadores : Google </a:t>
            </a:r>
            <a:r>
              <a:rPr lang="es-CO" dirty="0" err="1" smtClean="0"/>
              <a:t>Chrome</a:t>
            </a:r>
            <a:r>
              <a:rPr lang="es-CO" dirty="0" smtClean="0"/>
              <a:t>, Mozilla </a:t>
            </a:r>
            <a:r>
              <a:rPr lang="es-CO" dirty="0" err="1" smtClean="0"/>
              <a:t>Firex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63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84348"/>
          </a:xfrm>
        </p:spPr>
        <p:txBody>
          <a:bodyPr/>
          <a:lstStyle/>
          <a:p>
            <a:pPr algn="ctr"/>
            <a:r>
              <a:rPr lang="es-CO" dirty="0"/>
              <a:t>Requerimientos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3" y="826326"/>
            <a:ext cx="564159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6779" y="0"/>
            <a:ext cx="10131427" cy="910106"/>
          </a:xfrm>
        </p:spPr>
        <p:txBody>
          <a:bodyPr/>
          <a:lstStyle/>
          <a:p>
            <a:pPr algn="ctr"/>
            <a:r>
              <a:rPr lang="es-CO" dirty="0" smtClean="0"/>
              <a:t>Especificación de Requerimientos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6016" t="26737" r="24008" b="11756"/>
          <a:stretch/>
        </p:blipFill>
        <p:spPr>
          <a:xfrm>
            <a:off x="2699658" y="1320800"/>
            <a:ext cx="6502400" cy="44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829" t="38046" r="33044" b="12153"/>
          <a:stretch/>
        </p:blipFill>
        <p:spPr>
          <a:xfrm>
            <a:off x="2452913" y="507143"/>
            <a:ext cx="6894285" cy="6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1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673577" y="0"/>
            <a:ext cx="10131427" cy="673100"/>
          </a:xfrm>
        </p:spPr>
        <p:txBody>
          <a:bodyPr/>
          <a:lstStyle/>
          <a:p>
            <a:pPr algn="ctr"/>
            <a:r>
              <a:rPr lang="es-CO" dirty="0" smtClean="0"/>
              <a:t>Requerimientos No Funcionales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6336" t="26524" r="34428" b="9677"/>
          <a:stretch/>
        </p:blipFill>
        <p:spPr>
          <a:xfrm>
            <a:off x="2928771" y="-612747"/>
            <a:ext cx="6668815" cy="60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942339" y="306747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Diagrama caso de uso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3" y="762345"/>
            <a:ext cx="9763358" cy="50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	</a:t>
            </a:r>
            <a:r>
              <a:rPr lang="es-CO" dirty="0" smtClean="0"/>
              <a:t>Sistema de control de  Inventario almacén </a:t>
            </a:r>
            <a:br>
              <a:rPr lang="es-CO" dirty="0" smtClean="0"/>
            </a:br>
            <a:r>
              <a:rPr lang="es-CO" dirty="0" smtClean="0"/>
              <a:t>“El ALFA”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2800" dirty="0" smtClean="0"/>
              <a:t>Integrantes: </a:t>
            </a:r>
          </a:p>
          <a:p>
            <a:pPr marL="0" indent="0" algn="ctr">
              <a:buNone/>
            </a:pPr>
            <a:r>
              <a:rPr lang="es-CO" sz="2800" dirty="0" smtClean="0"/>
              <a:t>Camilo </a:t>
            </a:r>
            <a:r>
              <a:rPr lang="es-CO" sz="2800" dirty="0"/>
              <a:t>C</a:t>
            </a:r>
            <a:r>
              <a:rPr lang="es-CO" sz="2800" dirty="0" smtClean="0"/>
              <a:t>ruz </a:t>
            </a:r>
            <a:r>
              <a:rPr lang="es-CO" sz="2800" dirty="0"/>
              <a:t>S</a:t>
            </a:r>
            <a:r>
              <a:rPr lang="es-CO" sz="2800" dirty="0" smtClean="0"/>
              <a:t>oler</a:t>
            </a:r>
          </a:p>
          <a:p>
            <a:pPr marL="0" indent="0" algn="ctr">
              <a:buNone/>
            </a:pPr>
            <a:r>
              <a:rPr lang="es-CO" sz="2800" dirty="0" err="1" smtClean="0"/>
              <a:t>Dylan</a:t>
            </a:r>
            <a:r>
              <a:rPr lang="es-CO" sz="2800" dirty="0" smtClean="0"/>
              <a:t>  Fajardo</a:t>
            </a:r>
          </a:p>
          <a:p>
            <a:pPr marL="0" indent="0" algn="ctr">
              <a:buNone/>
            </a:pPr>
            <a:r>
              <a:rPr lang="es-CO" sz="2800" dirty="0" smtClean="0"/>
              <a:t>Ficha numero: 2067472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195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84600" y="342900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Especificación casos de uso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79" y="983867"/>
            <a:ext cx="6057899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8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19100"/>
            <a:ext cx="52451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1668" y="463639"/>
            <a:ext cx="2601532" cy="1566930"/>
          </a:xfrm>
        </p:spPr>
        <p:txBody>
          <a:bodyPr/>
          <a:lstStyle/>
          <a:p>
            <a:pPr algn="ctr"/>
            <a:r>
              <a:rPr lang="es-CO" dirty="0" smtClean="0"/>
              <a:t>Modelo  Entidad Relación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65" y="1864974"/>
            <a:ext cx="9134632" cy="60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1668" y="463639"/>
            <a:ext cx="2601532" cy="1566930"/>
          </a:xfrm>
        </p:spPr>
        <p:txBody>
          <a:bodyPr/>
          <a:lstStyle/>
          <a:p>
            <a:pPr algn="ctr"/>
            <a:r>
              <a:rPr lang="es-CO" dirty="0" smtClean="0"/>
              <a:t>Normalización 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80" t="26400" r="64742" b="14332"/>
          <a:stretch/>
        </p:blipFill>
        <p:spPr>
          <a:xfrm>
            <a:off x="3752194" y="463640"/>
            <a:ext cx="5517930" cy="59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20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7991" y="139149"/>
            <a:ext cx="10131428" cy="1447800"/>
          </a:xfrm>
        </p:spPr>
        <p:txBody>
          <a:bodyPr/>
          <a:lstStyle/>
          <a:p>
            <a:pPr algn="ctr"/>
            <a:r>
              <a:rPr lang="es-CO" dirty="0" smtClean="0"/>
              <a:t>Diccionario de datos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795" t="20833" r="26335" b="10145"/>
          <a:stretch/>
        </p:blipFill>
        <p:spPr>
          <a:xfrm>
            <a:off x="3008242" y="1524001"/>
            <a:ext cx="6228523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5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7991" y="139149"/>
            <a:ext cx="10131428" cy="1447800"/>
          </a:xfrm>
        </p:spPr>
        <p:txBody>
          <a:bodyPr/>
          <a:lstStyle/>
          <a:p>
            <a:pPr algn="ctr"/>
            <a:r>
              <a:rPr lang="es-CO" dirty="0" smtClean="0"/>
              <a:t>Diagrama de </a:t>
            </a:r>
            <a:endParaRPr lang="es-CO" dirty="0"/>
          </a:p>
          <a:p>
            <a:pPr algn="ctr"/>
            <a:r>
              <a:rPr lang="es-CO" dirty="0"/>
              <a:t> </a:t>
            </a:r>
            <a:r>
              <a:rPr lang="es-CO" dirty="0" smtClean="0"/>
              <a:t>Distribución</a:t>
            </a:r>
            <a:r>
              <a:rPr lang="es-CO" dirty="0"/>
              <a:t>	</a:t>
            </a:r>
          </a:p>
          <a:p>
            <a:pPr algn="ctr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9" y="1276024"/>
            <a:ext cx="10220614" cy="54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8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7991" y="139149"/>
            <a:ext cx="10131428" cy="1447800"/>
          </a:xfrm>
        </p:spPr>
        <p:txBody>
          <a:bodyPr/>
          <a:lstStyle/>
          <a:p>
            <a:pPr algn="ctr"/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500" t="24501" r="3963" b="8650"/>
          <a:stretch/>
        </p:blipFill>
        <p:spPr>
          <a:xfrm>
            <a:off x="-430972" y="1165992"/>
            <a:ext cx="10999306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725" y="1114098"/>
            <a:ext cx="10131427" cy="871469"/>
          </a:xfrm>
        </p:spPr>
        <p:txBody>
          <a:bodyPr/>
          <a:lstStyle/>
          <a:p>
            <a:r>
              <a:rPr lang="es-CO" dirty="0" err="1" smtClean="0"/>
              <a:t>Mockups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079" t="12213" r="13920" b="17807"/>
          <a:stretch/>
        </p:blipFill>
        <p:spPr>
          <a:xfrm>
            <a:off x="2995448" y="1713746"/>
            <a:ext cx="6053958" cy="43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23882" y="2138083"/>
            <a:ext cx="8256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 smtClean="0">
                <a:latin typeface="Algerian" panose="04020705040A02060702" pitchFamily="82" charset="0"/>
              </a:rPr>
              <a:t>GRACIAS</a:t>
            </a:r>
            <a:endParaRPr lang="es-CO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6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15134"/>
            <a:ext cx="10131427" cy="1141707"/>
          </a:xfrm>
        </p:spPr>
        <p:txBody>
          <a:bodyPr>
            <a:normAutofit/>
          </a:bodyPr>
          <a:lstStyle/>
          <a:p>
            <a:pPr algn="ctr"/>
            <a:r>
              <a:rPr lang="es-CO" sz="4800" dirty="0" smtClean="0"/>
              <a:t>Objetivo general</a:t>
            </a:r>
            <a:endParaRPr lang="es-CO" sz="4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1084881"/>
            <a:ext cx="10131428" cy="3760922"/>
          </a:xfrm>
        </p:spPr>
        <p:txBody>
          <a:bodyPr>
            <a:normAutofit/>
          </a:bodyPr>
          <a:lstStyle/>
          <a:p>
            <a:endParaRPr lang="es-CO" dirty="0" smtClean="0"/>
          </a:p>
          <a:p>
            <a:endParaRPr lang="es-CO" sz="3600" dirty="0"/>
          </a:p>
          <a:p>
            <a:r>
              <a:rPr lang="es-CO" sz="3600" dirty="0" smtClean="0"/>
              <a:t>Objetivo general: Desarrollar un sistema de información bajo plataforma web  que permita facilitar la creación de un inventario que controle y  gestione los productos  del almacén “.El ALFA”.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26" y="4262906"/>
            <a:ext cx="3901792" cy="24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15134"/>
            <a:ext cx="10131427" cy="1141707"/>
          </a:xfrm>
        </p:spPr>
        <p:txBody>
          <a:bodyPr/>
          <a:lstStyle/>
          <a:p>
            <a:pPr algn="ctr"/>
            <a:r>
              <a:rPr lang="es-CO" dirty="0" smtClean="0"/>
              <a:t>Objetivos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1301858"/>
            <a:ext cx="10131428" cy="3760922"/>
          </a:xfrm>
        </p:spPr>
        <p:txBody>
          <a:bodyPr>
            <a:normAutofit fontScale="70000" lnSpcReduction="20000"/>
          </a:bodyPr>
          <a:lstStyle/>
          <a:p>
            <a:endParaRPr lang="es-CO" dirty="0" smtClean="0"/>
          </a:p>
          <a:p>
            <a:endParaRPr lang="es-CO" dirty="0"/>
          </a:p>
          <a:p>
            <a:r>
              <a:rPr lang="es-CO" sz="3000" dirty="0" smtClean="0"/>
              <a:t>Objetivos específicos: </a:t>
            </a:r>
            <a:endParaRPr lang="es-CO" sz="3200" dirty="0"/>
          </a:p>
          <a:p>
            <a:r>
              <a:rPr lang="es-CO" sz="3300" dirty="0"/>
              <a:t>Diseñar un </a:t>
            </a:r>
            <a:r>
              <a:rPr lang="es-CO" sz="3300" dirty="0" smtClean="0"/>
              <a:t>sistema, </a:t>
            </a:r>
            <a:r>
              <a:rPr lang="es-CO" sz="3300" dirty="0"/>
              <a:t>que visiblemente sea amigable, fácil de aprender a utilizar, que permita un fácil acceso y comprensión de la información que entrega </a:t>
            </a:r>
          </a:p>
          <a:p>
            <a:r>
              <a:rPr lang="es-CO" sz="3300" dirty="0" smtClean="0"/>
              <a:t>Mostrar </a:t>
            </a:r>
            <a:r>
              <a:rPr lang="es-CO" sz="3300" dirty="0"/>
              <a:t>en el </a:t>
            </a:r>
            <a:r>
              <a:rPr lang="es-CO" sz="3300" dirty="0" smtClean="0"/>
              <a:t>sistema los resultados de  forma detallada y ordenada, la </a:t>
            </a:r>
            <a:r>
              <a:rPr lang="es-CO" sz="3300" dirty="0"/>
              <a:t>información relativa </a:t>
            </a:r>
            <a:r>
              <a:rPr lang="es-CO" sz="3300" dirty="0" smtClean="0"/>
              <a:t>de la mercancía que se encuentra en bodega, </a:t>
            </a:r>
            <a:r>
              <a:rPr lang="es-CO" sz="3300" dirty="0"/>
              <a:t>altas, bajas de los productos </a:t>
            </a:r>
            <a:r>
              <a:rPr lang="es-CO" sz="3300" dirty="0" smtClean="0"/>
              <a:t>, </a:t>
            </a:r>
            <a:r>
              <a:rPr lang="es-CO" sz="3300" dirty="0"/>
              <a:t>y que dicha información permita tomar decisiones con respecto a los pedidos. </a:t>
            </a:r>
            <a:endParaRPr lang="es-CO" sz="3300" dirty="0" smtClean="0"/>
          </a:p>
          <a:p>
            <a:r>
              <a:rPr lang="es-CO" sz="3300" dirty="0" smtClean="0"/>
              <a:t>Generar una interfaz que facilite y agilice el acceso de información que se encuentra en el inventario.</a:t>
            </a:r>
            <a:endParaRPr lang="es-CO" sz="3300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39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93735"/>
          </a:xfrm>
        </p:spPr>
        <p:txBody>
          <a:bodyPr/>
          <a:lstStyle/>
          <a:p>
            <a:pPr algn="ctr"/>
            <a:r>
              <a:rPr lang="es-CO" dirty="0" smtClean="0"/>
              <a:t>Justificación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792997"/>
            <a:ext cx="10131428" cy="3962400"/>
          </a:xfrm>
        </p:spPr>
        <p:txBody>
          <a:bodyPr/>
          <a:lstStyle/>
          <a:p>
            <a:r>
              <a:rPr lang="es-CO" dirty="0" smtClean="0"/>
              <a:t> </a:t>
            </a:r>
            <a:r>
              <a:rPr lang="es-CO" dirty="0"/>
              <a:t>Q</a:t>
            </a:r>
            <a:r>
              <a:rPr lang="es-CO" dirty="0" smtClean="0"/>
              <a:t>ueremos crear un sistema por el cual el almacén  “ El ALFA” pueda tener una mejor evaluación   de las </a:t>
            </a:r>
            <a:r>
              <a:rPr lang="es-CO" dirty="0"/>
              <a:t>unidades </a:t>
            </a:r>
            <a:r>
              <a:rPr lang="es-CO" dirty="0" smtClean="0"/>
              <a:t>disponibles  de cada producto </a:t>
            </a:r>
            <a:r>
              <a:rPr lang="es-CO" dirty="0"/>
              <a:t>o </a:t>
            </a:r>
            <a:r>
              <a:rPr lang="es-CO" dirty="0" smtClean="0"/>
              <a:t>material que se encuentre en bodega, brindarle mejor  facilidad de registro  y la respectiva  actualización que se genere por salida o entrada de un producto o material, de igual manera  facilitar la ubicación de cada una de las cosas que ingresen al establecimiento. Mediante nuestro sistema de inventario se obtendrá la información real y precisa de los bienes que se encuentran y hacen parte del almacén, así poder  llevar un mejor control o manejo adecuado de ellos con la respectivas entradas y salidas que se registren en el establecimiento.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42" y="3906381"/>
            <a:ext cx="4059750" cy="27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1" y="95252"/>
            <a:ext cx="10131427" cy="514348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Necesidades del proyecto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9177" y="1151853"/>
            <a:ext cx="10131428" cy="4919422"/>
          </a:xfrm>
        </p:spPr>
        <p:txBody>
          <a:bodyPr>
            <a:noAutofit/>
          </a:bodyPr>
          <a:lstStyle/>
          <a:p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hemos dado cuenta que en 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actualidad el </a:t>
            </a:r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almacén “El ALFA” 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se dedica a la venta de ropa  no usan un sistema </a:t>
            </a:r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inventario muy factible  y 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control de inventario es basado en </a:t>
            </a:r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plantillas   estructuradas manualmente, presentando así  los siguientes aspectos :</a:t>
            </a:r>
          </a:p>
          <a:p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1.Cuando se genera una compra de mercancía, solo se procede a la recepción de ella y se archiva el documento entrante, no generando una actualización de la mercancía ya existente.</a:t>
            </a:r>
          </a:p>
          <a:p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Cuando se genera una salida o venta, se procede a registrar en una planilla, quedando a criterio la veracidad de la información plasmada en ella, lo que podría diferir de la situación real del local.</a:t>
            </a:r>
          </a:p>
          <a:p>
            <a:r>
              <a:rPr 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3.Al realizar un pedido, el criterio solo se basa en la inspección visual y momentánea, por lo que ocasionaría un error pues se compraría mercancía ya existente que se encuentra oculta en bodega.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50" y="5155304"/>
            <a:ext cx="1453306" cy="14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57836"/>
          </a:xfrm>
        </p:spPr>
        <p:txBody>
          <a:bodyPr/>
          <a:lstStyle/>
          <a:p>
            <a:pPr algn="ctr"/>
            <a:r>
              <a:rPr lang="es-CO" dirty="0" smtClean="0"/>
              <a:t>Solución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33529" y="1571222"/>
            <a:ext cx="10131428" cy="4069723"/>
          </a:xfrm>
        </p:spPr>
        <p:txBody>
          <a:bodyPr>
            <a:normAutofit/>
          </a:bodyPr>
          <a:lstStyle/>
          <a:p>
            <a:r>
              <a:rPr lang="es-CO" dirty="0"/>
              <a:t>La solución a la problemática es desarrollar un software que facilite reducir el tiempo que se emplea en Visualizar la información a la hora de tomar decisiones frente a los pedidos, y saber que es lo que realmente se encuentra en ese momento, hacer registro de entradas y salidas de productos y la actualización de la información que se </a:t>
            </a:r>
            <a:r>
              <a:rPr lang="es-CO" dirty="0" smtClean="0"/>
              <a:t>ingrese, mostrando </a:t>
            </a:r>
            <a:r>
              <a:rPr lang="es-CO" dirty="0"/>
              <a:t>todo el registro de manera ordenada y detallada para un mejor rendimiento.</a:t>
            </a:r>
          </a:p>
          <a:p>
            <a:r>
              <a:rPr lang="es-CO" dirty="0"/>
              <a:t>Para finalizar este proyecto tiene fecha de entrega  el mes de </a:t>
            </a:r>
            <a:r>
              <a:rPr lang="es-CO" dirty="0" smtClean="0"/>
              <a:t>octubre 01 </a:t>
            </a:r>
            <a:r>
              <a:rPr lang="es-CO" dirty="0"/>
              <a:t>del 2021 en la cuidad de Bogotá.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97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2"/>
            <a:ext cx="10131427" cy="1172704"/>
          </a:xfrm>
        </p:spPr>
        <p:txBody>
          <a:bodyPr/>
          <a:lstStyle/>
          <a:p>
            <a:pPr algn="ctr"/>
            <a:r>
              <a:rPr lang="es-CO" dirty="0" smtClean="0"/>
              <a:t>técnicas para recolección de información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9787" y="1782306"/>
            <a:ext cx="10131428" cy="4008894"/>
          </a:xfrm>
        </p:spPr>
        <p:txBody>
          <a:bodyPr/>
          <a:lstStyle/>
          <a:p>
            <a:r>
              <a:rPr lang="es-CO" dirty="0"/>
              <a:t>H</a:t>
            </a:r>
            <a:r>
              <a:rPr lang="es-CO" dirty="0" smtClean="0"/>
              <a:t>aremos una encuesta para saber que sistema de inventarios usa el almacén “El ALFA”, como les va con ese sistema, que problemas se les ha presentado a la hora de buscar un producto , etc.</a:t>
            </a:r>
          </a:p>
          <a:p>
            <a:r>
              <a:rPr lang="es-CO" dirty="0" smtClean="0"/>
              <a:t>Ya cuando nuestro software este listo y con todas sus pruebas realizadas se lo presentaremos al  almacén “El ALFA” para que lo prueben y nos den su opinión de que si notan un cambio positivo en la estructuración de su  inventario.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081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35981" t="8151" r="18873" b="41135"/>
          <a:stretch/>
        </p:blipFill>
        <p:spPr bwMode="auto">
          <a:xfrm>
            <a:off x="1611087" y="624115"/>
            <a:ext cx="8621484" cy="5123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5115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4355</TotalTime>
  <Words>761</Words>
  <Application>Microsoft Office PowerPoint</Application>
  <PresentationFormat>Panorámica</PresentationFormat>
  <Paragraphs>70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Times New Roman</vt:lpstr>
      <vt:lpstr>Celestial</vt:lpstr>
      <vt:lpstr>Presentación de PowerPoint</vt:lpstr>
      <vt:lpstr> Sistema de control de  Inventario almacén  “El ALFA”</vt:lpstr>
      <vt:lpstr>Objetivo general</vt:lpstr>
      <vt:lpstr>Objetivos</vt:lpstr>
      <vt:lpstr>Justificación </vt:lpstr>
      <vt:lpstr>Necesidades del proyecto </vt:lpstr>
      <vt:lpstr>Solución </vt:lpstr>
      <vt:lpstr>técnicas para recolección de información</vt:lpstr>
      <vt:lpstr>Presentación de PowerPoint</vt:lpstr>
      <vt:lpstr>Presentación de PowerPoint</vt:lpstr>
      <vt:lpstr>Presentación de PowerPoint</vt:lpstr>
      <vt:lpstr> BPMN Actual</vt:lpstr>
      <vt:lpstr>  Hardware  </vt:lpstr>
      <vt:lpstr> Software </vt:lpstr>
      <vt:lpstr>Requerimientos</vt:lpstr>
      <vt:lpstr>Especificación de Requerimientos</vt:lpstr>
      <vt:lpstr>Presentación de PowerPoint</vt:lpstr>
      <vt:lpstr>Requerimientos No Funcionales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Mockups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desarrollo de sistemas</dc:title>
  <dc:creator>GLORIA</dc:creator>
  <cp:lastModifiedBy>Usuario</cp:lastModifiedBy>
  <cp:revision>108</cp:revision>
  <dcterms:created xsi:type="dcterms:W3CDTF">2020-07-23T17:17:44Z</dcterms:created>
  <dcterms:modified xsi:type="dcterms:W3CDTF">2021-03-02T18:14:36Z</dcterms:modified>
</cp:coreProperties>
</file>