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Introduce both characters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 player game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idea of the game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spiders for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do you avoid them and wich ones too avoid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Health increasers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Which ones help u and which ones dont help you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Relationship Id="rId4" Type="http://schemas.openxmlformats.org/officeDocument/2006/relationships/image" Target="../media/image05.gif"/><Relationship Id="rId5" Type="http://schemas.openxmlformats.org/officeDocument/2006/relationships/image" Target="../media/image0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Relationship Id="rId5" Type="http://schemas.openxmlformats.org/officeDocument/2006/relationships/image" Target="../media/image00.png"/><Relationship Id="rId6" Type="http://schemas.openxmlformats.org/officeDocument/2006/relationships/image" Target="../media/image05.gif"/><Relationship Id="rId7" Type="http://schemas.openxmlformats.org/officeDocument/2006/relationships/image" Target="../media/image0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05.gif"/><Relationship Id="rId5" Type="http://schemas.openxmlformats.org/officeDocument/2006/relationships/image" Target="../media/image01.gif"/><Relationship Id="rId6" Type="http://schemas.openxmlformats.org/officeDocument/2006/relationships/image" Target="../media/image04.gif"/><Relationship Id="rId7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Relationship Id="rId4" Type="http://schemas.openxmlformats.org/officeDocument/2006/relationships/image" Target="../media/image11.gif"/><Relationship Id="rId5" Type="http://schemas.openxmlformats.org/officeDocument/2006/relationships/image" Target="../media/image05.gif"/><Relationship Id="rId6" Type="http://schemas.openxmlformats.org/officeDocument/2006/relationships/image" Target="../media/image0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9CB9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u="sng">
                <a:solidFill>
                  <a:srgbClr val="000000"/>
                </a:solidFill>
              </a:rPr>
              <a:t>Zombie vs. Crafter Run </a:t>
            </a:r>
            <a:r>
              <a:rPr i="1" lang="en" sz="3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86825" y="4583000"/>
            <a:ext cx="3055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100"/>
              <a:t>Soraya Casares, Cristal Cruz,Veronica Brown</a:t>
            </a:r>
            <a:r>
              <a:rPr i="1" lang="en" sz="180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5865400" y="4473175"/>
            <a:ext cx="30555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Copyright @ 2017, Socristal Pixel Studios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1-steve__check__by_storm75x-d5nzugv.pn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25" y="1143396"/>
            <a:ext cx="2497950" cy="26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ecraft zombie gif transparent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00" y="1681300"/>
            <a:ext cx="3810000" cy="3668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ecraft crafter running gif transparent"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6125" y="2513625"/>
            <a:ext cx="24003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ixel spider transparent"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587528">
            <a:off x="2713325" y="3524924"/>
            <a:ext cx="1469549" cy="109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ixel spiders transparent"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6447924" y="3437849"/>
            <a:ext cx="1109300" cy="109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ecraft zombie gif transparent"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500" y="1522075"/>
            <a:ext cx="3810000" cy="3668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ecraft crafter running gif transparent" id="73" name="Shape 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4450" y="2204350"/>
            <a:ext cx="2400300" cy="241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inecraft zombie gif transparent"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69150" y="1583724"/>
            <a:ext cx="3810000" cy="3786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ecraft crafter running gif transparent"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4450" y="2204350"/>
            <a:ext cx="2400300" cy="2415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icken.gif"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4750" y="3458875"/>
            <a:ext cx="971075" cy="116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in.png" id="81" name="Shape 81"/>
          <p:cNvPicPr preferRelativeResize="0"/>
          <p:nvPr/>
        </p:nvPicPr>
        <p:blipFill rotWithShape="1">
          <a:blip r:embed="rId7">
            <a:alphaModFix/>
          </a:blip>
          <a:srcRect b="39590" l="40776" r="39810" t="32527"/>
          <a:stretch/>
        </p:blipFill>
        <p:spPr>
          <a:xfrm rot="-855116">
            <a:off x="2743099" y="3385174"/>
            <a:ext cx="951749" cy="99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in.png" id="82" name="Shape 82"/>
          <p:cNvPicPr preferRelativeResize="0"/>
          <p:nvPr/>
        </p:nvPicPr>
        <p:blipFill rotWithShape="1">
          <a:blip r:embed="rId7">
            <a:alphaModFix/>
          </a:blip>
          <a:srcRect b="39590" l="40776" r="39810" t="32527"/>
          <a:stretch/>
        </p:blipFill>
        <p:spPr>
          <a:xfrm rot="664393">
            <a:off x="3011900" y="3968149"/>
            <a:ext cx="951748" cy="992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in.png" id="83" name="Shape 83"/>
          <p:cNvPicPr preferRelativeResize="0"/>
          <p:nvPr/>
        </p:nvPicPr>
        <p:blipFill rotWithShape="1">
          <a:blip r:embed="rId7">
            <a:alphaModFix/>
          </a:blip>
          <a:srcRect b="39590" l="40776" r="39810" t="32527"/>
          <a:stretch/>
        </p:blipFill>
        <p:spPr>
          <a:xfrm rot="780702">
            <a:off x="3245724" y="3177974"/>
            <a:ext cx="951749" cy="99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icken.gif"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52013">
            <a:off x="7326800" y="3517749"/>
            <a:ext cx="971074" cy="1161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icken.gif"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9075" y="3609275"/>
            <a:ext cx="971075" cy="11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58039">
            <a:off x="3053075" y="2778150"/>
            <a:ext cx="4335750" cy="212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ecraft zombie gif transparent"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02775" y="924300"/>
            <a:ext cx="4716375" cy="4686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ecraft crafter running gif transparent"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2200" y="2401475"/>
            <a:ext cx="2361675" cy="237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