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77" r:id="rId3"/>
    <p:sldId id="293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0AE"/>
    <a:srgbClr val="DADE3A"/>
    <a:srgbClr val="8336BB"/>
    <a:srgbClr val="301450"/>
    <a:srgbClr val="BFC72F"/>
    <a:srgbClr val="65318F"/>
    <a:srgbClr val="01B0F0"/>
    <a:srgbClr val="BE25AD"/>
    <a:srgbClr val="FCFC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303"/>
    <p:restoredTop sz="94595"/>
  </p:normalViewPr>
  <p:slideViewPr>
    <p:cSldViewPr snapToGrid="0" snapToObjects="1">
      <p:cViewPr>
        <p:scale>
          <a:sx n="84" d="100"/>
          <a:sy n="84" d="100"/>
        </p:scale>
        <p:origin x="-1806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B0B8D-4E68-F84B-8D69-C4DF889C9321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7E6D-0BCB-6245-BDDE-CF1CF02914AC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8382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7E6D-0BCB-6245-BDDE-CF1CF02914A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64940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00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0090485" y="6053960"/>
            <a:ext cx="1290132" cy="327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02491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B5DA00-105C-F148-A290-8BFDC97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2E1E8ED-B624-9540-9DA1-5D5CCB99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D498EFB-F870-8C47-8C38-2C177364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DB40122-F162-0C48-8197-A96AB97D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AAF1636-2E7D-7F40-9447-CD345B30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2655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E1E82B1-E3EE-5040-BDDF-A889AB8D9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DC09BF7C-4CFE-204D-9810-A54A8519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84F7AED-C0C6-FC4E-A7D1-CD6EF4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A609F57-AB15-C04F-A929-52662C97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9D78F93-1E44-C547-8ED5-B6411E94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24817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C457-37DB-1D47-8BFF-056C42DE0FD2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2C2D-0D70-E949-8448-433A00AABC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61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00"/>
            <a:ext cx="12192000" cy="6854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0090485" y="6053960"/>
            <a:ext cx="1290132" cy="327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13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737131">
            <a:off x="6078023" y="-252586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737131">
            <a:off x="7112225" y="-252586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737131">
            <a:off x="8171348" y="-263553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714136" flipH="1" flipV="1">
            <a:off x="8290777" y="5697672"/>
            <a:ext cx="2426258" cy="3383562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 rot="2521967">
            <a:off x="7320798" y="6053627"/>
            <a:ext cx="373345" cy="2249092"/>
          </a:xfrm>
          <a:prstGeom prst="roundRect">
            <a:avLst>
              <a:gd name="adj" fmla="val 50000"/>
            </a:avLst>
          </a:prstGeom>
          <a:gradFill>
            <a:gsLst>
              <a:gs pos="86000">
                <a:srgbClr val="D9DE3A"/>
              </a:gs>
              <a:gs pos="0">
                <a:srgbClr val="86971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1380169" flipH="1" flipV="1">
            <a:off x="-788054" y="1143582"/>
            <a:ext cx="1493529" cy="2082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58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292" y="-15800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10090485" y="6053960"/>
            <a:ext cx="1290132" cy="327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0" name="Picture 18">
            <a:extLst>
              <a:ext uri="{FF2B5EF4-FFF2-40B4-BE49-F238E27FC236}">
                <a16:creationId xmlns="" xmlns:a16="http://schemas.microsoft.com/office/drawing/2014/main" id="{DDE6E1D0-91AD-C843-BED2-8F147DB10E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74408">
            <a:off x="10198715" y="-1223190"/>
            <a:ext cx="2040339" cy="2845371"/>
          </a:xfrm>
          <a:prstGeom prst="rect">
            <a:avLst/>
          </a:prstGeom>
        </p:spPr>
      </p:pic>
      <p:sp>
        <p:nvSpPr>
          <p:cNvPr id="11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2521967">
            <a:off x="10649983" y="-1346062"/>
            <a:ext cx="373345" cy="2249092"/>
          </a:xfrm>
          <a:prstGeom prst="roundRect">
            <a:avLst>
              <a:gd name="adj" fmla="val 50000"/>
            </a:avLst>
          </a:prstGeom>
          <a:gradFill>
            <a:gsLst>
              <a:gs pos="86000">
                <a:srgbClr val="D9DE3A"/>
              </a:gs>
              <a:gs pos="0">
                <a:srgbClr val="86971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8">
            <a:extLst>
              <a:ext uri="{FF2B5EF4-FFF2-40B4-BE49-F238E27FC236}">
                <a16:creationId xmlns="" xmlns:a16="http://schemas.microsoft.com/office/drawing/2014/main" id="{DDE6E1D0-91AD-C843-BED2-8F147DB10E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1489572">
            <a:off x="-2814710" y="1278646"/>
            <a:ext cx="3851835" cy="5371607"/>
          </a:xfrm>
          <a:prstGeom prst="rect">
            <a:avLst/>
          </a:prstGeom>
        </p:spPr>
      </p:pic>
      <p:sp>
        <p:nvSpPr>
          <p:cNvPr id="13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850330" flipH="1">
            <a:off x="-152651" y="2546758"/>
            <a:ext cx="649867" cy="3809791"/>
          </a:xfrm>
          <a:prstGeom prst="roundRect">
            <a:avLst>
              <a:gd name="adj" fmla="val 50000"/>
            </a:avLst>
          </a:prstGeom>
          <a:gradFill>
            <a:gsLst>
              <a:gs pos="86000">
                <a:srgbClr val="D9DE3A"/>
              </a:gs>
              <a:gs pos="0">
                <a:srgbClr val="86971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4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737131">
            <a:off x="2733690" y="5260523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737131">
            <a:off x="4047644" y="4935651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737131">
            <a:off x="5361598" y="4670540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635180">
            <a:off x="6811523" y="-2386480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635180">
            <a:off x="7935673" y="-2485815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 userDrawn="1"/>
        </p:nvSpPr>
        <p:spPr>
          <a:xfrm rot="13635180">
            <a:off x="8898173" y="-247360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71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93AE1E-B1DA-CB41-8605-DC99D821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122876C-DF95-9245-9F44-06CA471B0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D1A8223B-026E-974F-BEBF-797390369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DDA30F0-0197-D24F-B145-A81047E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AFDFCC4-2DEA-734B-9AFA-8099BF24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D9B6DBE-66D2-E542-BE09-5FD7BA72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9762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A37C1C5-378F-CD4F-BD76-35041D44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7D386B6-29A6-6B49-8D5E-64657EDA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1203BF3-DEA8-A54D-BAE1-D0B94780B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FE63FC9F-03D6-BA4B-B00D-FD569510B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C7B3C7A-7542-084F-8FD1-8CE1AF083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8BA96647-FDCD-2A4D-A063-657A3712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BA14BBB8-48FA-484C-914A-818B8230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45BEE337-D635-714F-9BDD-B6B39D65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0632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2601EF-183F-EE41-9BF3-B830360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DB5A582-792B-8B4F-90B4-CBDE498F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EAAFE075-3EAC-BE41-964E-6E0AE8E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3527B4B0-91EF-2340-9FC6-1EF6C7B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286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99BA290F-5EB4-B44C-BB8C-52497F1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220037F5-3E34-6C40-B140-D238FF74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552066E1-6977-4643-8D33-2F3C4E50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35299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33FB82-E7D9-9F4A-9E3D-86D26262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46AC6A5-BFDC-E34E-9003-F6EA865F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FDDFF05-185F-B540-8469-A93FFADB7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A0F6A90-2945-3546-B1F6-8C40BBAD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4035D60-98B7-B240-A09D-69DBD63F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1624DCE7-7CC9-CB44-B982-99865C00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18939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AD49ED-123B-D441-98A8-ED288605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4D4964B7-8EEC-3644-98F4-7643ACA7E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02AF6F8-3528-A74C-A7E6-B093B047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19FB7AB-C8C3-D845-9E0A-A152A91E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E14B3EA-F808-3D46-86B7-FF13D04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AA4EECC3-8915-BB45-AB12-083F2166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61554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86ACE0E6-1252-9940-AC6C-14755B6E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0F02883-614A-D447-9B02-2996F488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BAB6AF1-E920-014F-861E-2F62071B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B61E-75DF-FE49-A44A-1260F5D8534B}" type="datetimeFigureOut">
              <a:rPr lang="es-MX" smtClean="0"/>
              <a:pPr/>
              <a:t>07/10/2020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943BAF3-37F0-694D-BD77-B7BA0251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01E0673-7EAC-8E4D-89BD-1EFE2613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82D5-58BD-4A4A-8453-8FEB64F256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52981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187" y="2217268"/>
            <a:ext cx="1352364" cy="1885950"/>
          </a:xfrm>
          <a:prstGeom prst="rect">
            <a:avLst/>
          </a:prstGeom>
        </p:spPr>
      </p:pic>
      <p:sp>
        <p:nvSpPr>
          <p:cNvPr id="19" name="Google Shape;4044;p332">
            <a:extLst>
              <a:ext uri="{FF2B5EF4-FFF2-40B4-BE49-F238E27FC236}">
                <a16:creationId xmlns="" xmlns:a16="http://schemas.microsoft.com/office/drawing/2014/main" id="{39FC734F-1AF5-4945-A7EF-F6D487BBE4FF}"/>
              </a:ext>
            </a:extLst>
          </p:cNvPr>
          <p:cNvSpPr txBox="1">
            <a:spLocks/>
          </p:cNvSpPr>
          <p:nvPr/>
        </p:nvSpPr>
        <p:spPr>
          <a:xfrm>
            <a:off x="1352364" y="2355021"/>
            <a:ext cx="6836949" cy="619500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s-E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Programa de habilitación de desarrollo </a:t>
            </a: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de </a:t>
            </a:r>
            <a:r>
              <a:rPr lang="es-E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API´s</a:t>
            </a:r>
            <a:endParaRPr lang="en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sp>
        <p:nvSpPr>
          <p:cNvPr id="20" name="Google Shape;4045;p332">
            <a:extLst>
              <a:ext uri="{FF2B5EF4-FFF2-40B4-BE49-F238E27FC236}">
                <a16:creationId xmlns="" xmlns:a16="http://schemas.microsoft.com/office/drawing/2014/main" id="{8831C2A9-7F76-8B44-B6CE-A9C0290B836C}"/>
              </a:ext>
            </a:extLst>
          </p:cNvPr>
          <p:cNvSpPr txBox="1">
            <a:spLocks/>
          </p:cNvSpPr>
          <p:nvPr/>
        </p:nvSpPr>
        <p:spPr>
          <a:xfrm>
            <a:off x="1352364" y="4893734"/>
            <a:ext cx="5767438" cy="320847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Gobierno de APIs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="" xmlns:a16="http://schemas.microsoft.com/office/drawing/2014/main" id="{3869EE1C-E46A-0E44-B941-4A126D30E91E}"/>
              </a:ext>
            </a:extLst>
          </p:cNvPr>
          <p:cNvGrpSpPr/>
          <p:nvPr/>
        </p:nvGrpSpPr>
        <p:grpSpPr>
          <a:xfrm>
            <a:off x="8994480" y="-2791333"/>
            <a:ext cx="3690312" cy="5146354"/>
            <a:chOff x="8062025" y="-2612297"/>
            <a:chExt cx="4977892" cy="6941959"/>
          </a:xfrm>
        </p:grpSpPr>
        <p:pic>
          <p:nvPicPr>
            <p:cNvPr id="22" name="Picture 6">
              <a:extLst>
                <a:ext uri="{FF2B5EF4-FFF2-40B4-BE49-F238E27FC236}">
                  <a16:creationId xmlns="" xmlns:a16="http://schemas.microsoft.com/office/drawing/2014/main" id="{1E212BCF-5129-B547-90DA-85CD38CE5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2025" y="-2612297"/>
              <a:ext cx="4977892" cy="6941959"/>
            </a:xfrm>
            <a:prstGeom prst="rect">
              <a:avLst/>
            </a:prstGeom>
          </p:spPr>
        </p:pic>
        <p:sp>
          <p:nvSpPr>
            <p:cNvPr id="23" name="Rounded Rectangle 8">
              <a:extLst>
                <a:ext uri="{FF2B5EF4-FFF2-40B4-BE49-F238E27FC236}">
                  <a16:creationId xmlns="" xmlns:a16="http://schemas.microsoft.com/office/drawing/2014/main" id="{75C63801-2C6F-2745-9C30-E431C7D9E567}"/>
                </a:ext>
              </a:extLst>
            </p:cNvPr>
            <p:cNvSpPr/>
            <p:nvPr/>
          </p:nvSpPr>
          <p:spPr>
            <a:xfrm rot="2284170">
              <a:off x="8557830" y="-423170"/>
              <a:ext cx="721300" cy="2657476"/>
            </a:xfrm>
            <a:prstGeom prst="roundRect">
              <a:avLst>
                <a:gd name="adj" fmla="val 50000"/>
              </a:avLst>
            </a:prstGeom>
            <a:gradFill>
              <a:gsLst>
                <a:gs pos="86000">
                  <a:srgbClr val="D9DE3A"/>
                </a:gs>
                <a:gs pos="0">
                  <a:srgbClr val="86971B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Google Shape;4045;p332">
            <a:extLst>
              <a:ext uri="{FF2B5EF4-FFF2-40B4-BE49-F238E27FC236}">
                <a16:creationId xmlns="" xmlns:a16="http://schemas.microsoft.com/office/drawing/2014/main" id="{EFD3583E-805B-014E-A70F-688A0992FD8C}"/>
              </a:ext>
            </a:extLst>
          </p:cNvPr>
          <p:cNvSpPr txBox="1">
            <a:spLocks/>
          </p:cNvSpPr>
          <p:nvPr/>
        </p:nvSpPr>
        <p:spPr>
          <a:xfrm>
            <a:off x="8020134" y="4893734"/>
            <a:ext cx="3690313" cy="429086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i="1" dirty="0"/>
              <a:t>Octubre </a:t>
            </a:r>
            <a:r>
              <a:rPr lang="es-MX" i="1" dirty="0" smtClean="0"/>
              <a:t>2020</a:t>
            </a:r>
            <a:endParaRPr lang="es-MX" i="1" dirty="0"/>
          </a:p>
        </p:txBody>
      </p:sp>
    </p:spTree>
    <p:extLst>
      <p:ext uri="{BB962C8B-B14F-4D97-AF65-F5344CB8AC3E}">
        <p14:creationId xmlns="" xmlns:p14="http://schemas.microsoft.com/office/powerpoint/2010/main" val="197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5245" y="-114970"/>
            <a:ext cx="6684094" cy="7148945"/>
          </a:xfrm>
          <a:prstGeom prst="rect">
            <a:avLst/>
          </a:prstGeom>
          <a:gradFill>
            <a:gsLst>
              <a:gs pos="100000">
                <a:srgbClr val="0B50AE"/>
              </a:gs>
              <a:gs pos="0">
                <a:srgbClr val="0070C0"/>
              </a:gs>
            </a:gsLst>
            <a:lin ang="10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3887">
            <a:off x="-1229417" y="1993843"/>
            <a:ext cx="2040339" cy="2845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-15800"/>
            <a:ext cx="152400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2AFBE4F-F8FB-4B43-BF7D-227DE830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00" y="2648238"/>
            <a:ext cx="53596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900" b="1" dirty="0" smtClean="0">
                <a:solidFill>
                  <a:schemeClr val="bg1"/>
                </a:solidFill>
              </a:rPr>
              <a:t>Integra las </a:t>
            </a:r>
            <a:r>
              <a:rPr lang="es-MX" sz="4900" b="1" dirty="0" err="1" smtClean="0">
                <a:solidFill>
                  <a:schemeClr val="bg1"/>
                </a:solidFill>
              </a:rPr>
              <a:t>APIs</a:t>
            </a:r>
            <a:r>
              <a:rPr lang="es-MX" sz="4900" b="1" dirty="0" smtClean="0">
                <a:solidFill>
                  <a:schemeClr val="bg1"/>
                </a:solidFill>
              </a:rPr>
              <a:t> con los servicios </a:t>
            </a:r>
            <a:r>
              <a:rPr lang="es-MX" sz="4900" b="1" dirty="0" err="1" smtClean="0">
                <a:solidFill>
                  <a:schemeClr val="bg1"/>
                </a:solidFill>
              </a:rPr>
              <a:t>backend</a:t>
            </a:r>
            <a:endParaRPr lang="es-MX" sz="28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/>
        </p:nvSpPr>
        <p:spPr>
          <a:xfrm rot="13635180">
            <a:off x="9897488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/>
        </p:nvSpPr>
        <p:spPr>
          <a:xfrm rot="13635180">
            <a:off x="10906540" y="-2852372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9">
            <a:extLst>
              <a:ext uri="{FF2B5EF4-FFF2-40B4-BE49-F238E27FC236}">
                <a16:creationId xmlns="" xmlns:a16="http://schemas.microsoft.com/office/drawing/2014/main" id="{DE78DB34-3643-684C-9A63-530495AD034C}"/>
              </a:ext>
            </a:extLst>
          </p:cNvPr>
          <p:cNvSpPr/>
          <p:nvPr/>
        </p:nvSpPr>
        <p:spPr>
          <a:xfrm rot="13635180">
            <a:off x="11915593" y="-2926098"/>
            <a:ext cx="455445" cy="4088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DE6E1D0-91AD-C843-BED2-8F147DB1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1786">
            <a:off x="7067915" y="5970854"/>
            <a:ext cx="2040339" cy="28453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8339" y="1531761"/>
            <a:ext cx="53244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86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7050" y="1088571"/>
            <a:ext cx="1352364" cy="1885950"/>
          </a:xfrm>
          <a:prstGeom prst="rect">
            <a:avLst/>
          </a:prstGeom>
        </p:spPr>
      </p:pic>
      <p:sp>
        <p:nvSpPr>
          <p:cNvPr id="19" name="Google Shape;4044;p332">
            <a:extLst>
              <a:ext uri="{FF2B5EF4-FFF2-40B4-BE49-F238E27FC236}">
                <a16:creationId xmlns="" xmlns:a16="http://schemas.microsoft.com/office/drawing/2014/main" id="{39FC734F-1AF5-4945-A7EF-F6D487BBE4FF}"/>
              </a:ext>
            </a:extLst>
          </p:cNvPr>
          <p:cNvSpPr txBox="1">
            <a:spLocks/>
          </p:cNvSpPr>
          <p:nvPr/>
        </p:nvSpPr>
        <p:spPr>
          <a:xfrm>
            <a:off x="2602430" y="2664771"/>
            <a:ext cx="6836949" cy="619500"/>
          </a:xfrm>
          <a:prstGeom prst="rect">
            <a:avLst/>
          </a:prstGeom>
        </p:spPr>
        <p:txBody>
          <a:bodyPr spcFirstLastPara="1" vert="horz" wrap="square" lIns="0" tIns="0" rIns="22860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Demi Bold" charset="0"/>
                <a:ea typeface="Avenir Next Demi Bold" charset="0"/>
                <a:cs typeface="Avenir Next Demi Bold" charset="0"/>
              </a:rPr>
              <a:t>¡Gracias!</a:t>
            </a:r>
            <a:endParaRPr lang="en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Next Demi Bold" charset="0"/>
              <a:ea typeface="Avenir Next Demi Bold" charset="0"/>
              <a:cs typeface="Avenir Next Demi Bold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="" xmlns:a16="http://schemas.microsoft.com/office/drawing/2014/main" id="{3869EE1C-E46A-0E44-B941-4A126D30E91E}"/>
              </a:ext>
            </a:extLst>
          </p:cNvPr>
          <p:cNvGrpSpPr/>
          <p:nvPr/>
        </p:nvGrpSpPr>
        <p:grpSpPr>
          <a:xfrm>
            <a:off x="9009688" y="-2766198"/>
            <a:ext cx="3690312" cy="5146354"/>
            <a:chOff x="8062025" y="-2612297"/>
            <a:chExt cx="4977892" cy="6941959"/>
          </a:xfrm>
        </p:grpSpPr>
        <p:pic>
          <p:nvPicPr>
            <p:cNvPr id="22" name="Picture 6">
              <a:extLst>
                <a:ext uri="{FF2B5EF4-FFF2-40B4-BE49-F238E27FC236}">
                  <a16:creationId xmlns="" xmlns:a16="http://schemas.microsoft.com/office/drawing/2014/main" id="{1E212BCF-5129-B547-90DA-85CD38CE5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2025" y="-2612297"/>
              <a:ext cx="4977892" cy="6941959"/>
            </a:xfrm>
            <a:prstGeom prst="rect">
              <a:avLst/>
            </a:prstGeom>
          </p:spPr>
        </p:pic>
        <p:sp>
          <p:nvSpPr>
            <p:cNvPr id="23" name="Rounded Rectangle 8">
              <a:extLst>
                <a:ext uri="{FF2B5EF4-FFF2-40B4-BE49-F238E27FC236}">
                  <a16:creationId xmlns="" xmlns:a16="http://schemas.microsoft.com/office/drawing/2014/main" id="{75C63801-2C6F-2745-9C30-E431C7D9E567}"/>
                </a:ext>
              </a:extLst>
            </p:cNvPr>
            <p:cNvSpPr/>
            <p:nvPr/>
          </p:nvSpPr>
          <p:spPr>
            <a:xfrm rot="2284170">
              <a:off x="8557830" y="-423170"/>
              <a:ext cx="721300" cy="2657476"/>
            </a:xfrm>
            <a:prstGeom prst="roundRect">
              <a:avLst>
                <a:gd name="adj" fmla="val 50000"/>
              </a:avLst>
            </a:prstGeom>
            <a:gradFill>
              <a:gsLst>
                <a:gs pos="86000">
                  <a:srgbClr val="D9DE3A"/>
                </a:gs>
                <a:gs pos="0">
                  <a:srgbClr val="86971B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557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24</Words>
  <Application>Microsoft Macintosh PowerPoint</Application>
  <PresentationFormat>Personalizado</PresentationFormat>
  <Paragraphs>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Integra las APIs con los servicios backend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 de dependencias</dc:title>
  <dc:creator>Microsoft Office User</dc:creator>
  <cp:lastModifiedBy>B705262</cp:lastModifiedBy>
  <cp:revision>78</cp:revision>
  <cp:lastPrinted>2019-09-13T16:53:32Z</cp:lastPrinted>
  <dcterms:created xsi:type="dcterms:W3CDTF">2019-09-12T18:56:17Z</dcterms:created>
  <dcterms:modified xsi:type="dcterms:W3CDTF">2020-10-07T21:29:08Z</dcterms:modified>
</cp:coreProperties>
</file>