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6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47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8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63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4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2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89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2AF9-E5E8-4C4D-B6D7-CA5A2D86F729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7FB9-31DC-4295-9E15-580065547E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21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4406"/>
          </a:xfrm>
        </p:spPr>
        <p:txBody>
          <a:bodyPr/>
          <a:lstStyle/>
          <a:p>
            <a:r>
              <a:rPr lang="zh-TW" altLang="en-US" dirty="0"/>
              <a:t>計算機組織學生資料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57854" y="1266622"/>
            <a:ext cx="5158882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姓名：</a:t>
            </a:r>
            <a:endParaRPr lang="en-US" altLang="zh-TW" dirty="0"/>
          </a:p>
          <a:p>
            <a:r>
              <a:rPr lang="zh-TW" altLang="en-US" dirty="0"/>
              <a:t>年級：大二</a:t>
            </a:r>
            <a:r>
              <a:rPr lang="en-US" altLang="zh-TW" dirty="0"/>
              <a:t>/</a:t>
            </a:r>
            <a:r>
              <a:rPr lang="zh-TW" altLang="en-US" dirty="0"/>
              <a:t>大三</a:t>
            </a:r>
            <a:r>
              <a:rPr lang="en-US" altLang="zh-TW" dirty="0"/>
              <a:t>/</a:t>
            </a:r>
            <a:r>
              <a:rPr lang="zh-TW" altLang="en-US" dirty="0"/>
              <a:t>大四</a:t>
            </a:r>
            <a:r>
              <a:rPr lang="en-US" altLang="zh-TW" dirty="0"/>
              <a:t>/</a:t>
            </a:r>
            <a:r>
              <a:rPr lang="zh-TW" altLang="en-US" dirty="0"/>
              <a:t>研究所</a:t>
            </a:r>
            <a:endParaRPr lang="en-US" altLang="zh-TW" dirty="0"/>
          </a:p>
          <a:p>
            <a:r>
              <a:rPr lang="zh-TW" altLang="en-US" dirty="0"/>
              <a:t>班別：甲</a:t>
            </a:r>
            <a:r>
              <a:rPr lang="en-US" altLang="zh-TW" dirty="0"/>
              <a:t>/</a:t>
            </a:r>
            <a:r>
              <a:rPr lang="zh-TW" altLang="en-US" dirty="0"/>
              <a:t>乙</a:t>
            </a:r>
            <a:endParaRPr lang="en-US" altLang="zh-TW" dirty="0"/>
          </a:p>
          <a:p>
            <a:r>
              <a:rPr lang="zh-TW" altLang="en-US" dirty="0"/>
              <a:t>學號：</a:t>
            </a:r>
            <a:endParaRPr lang="en-US" altLang="zh-TW" dirty="0"/>
          </a:p>
          <a:p>
            <a:r>
              <a:rPr lang="zh-TW" altLang="en-US" dirty="0"/>
              <a:t>興趣或值得一提的事：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80473" y="4685553"/>
            <a:ext cx="4391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Photo Requirement: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Minimum Image Size: 600x750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Photo taken within </a:t>
            </a:r>
            <a:r>
              <a:rPr lang="en-US" altLang="zh-TW" sz="2400" dirty="0">
                <a:solidFill>
                  <a:srgbClr val="FF0000"/>
                </a:solidFill>
              </a:rPr>
              <a:t>one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You can be easily recognized</a:t>
            </a:r>
          </a:p>
          <a:p>
            <a:endParaRPr lang="zh-TW" altLang="en-US" sz="2400" dirty="0"/>
          </a:p>
        </p:txBody>
      </p:sp>
      <p:pic>
        <p:nvPicPr>
          <p:cNvPr id="1028" name="Picture 4" descr="Image result for passport photo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6" y="1162634"/>
            <a:ext cx="35528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0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計算機組織學生資料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423970" y="1690689"/>
            <a:ext cx="4189535" cy="422798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姓名：林英超</a:t>
            </a:r>
            <a:endParaRPr lang="en-US" altLang="zh-TW" dirty="0"/>
          </a:p>
          <a:p>
            <a:r>
              <a:rPr lang="zh-TW" altLang="en-US" dirty="0"/>
              <a:t>年級：大二</a:t>
            </a:r>
            <a:endParaRPr lang="en-US" altLang="zh-TW" dirty="0"/>
          </a:p>
          <a:p>
            <a:r>
              <a:rPr lang="zh-TW" altLang="en-US" dirty="0"/>
              <a:t>班別：乙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F741234567</a:t>
            </a:r>
          </a:p>
          <a:p>
            <a:r>
              <a:rPr lang="zh-TW" altLang="en-US" dirty="0"/>
              <a:t>興趣或值得一提的事：</a:t>
            </a:r>
            <a:endParaRPr lang="en-US" altLang="zh-TW" dirty="0"/>
          </a:p>
          <a:p>
            <a:pPr lvl="1"/>
            <a:r>
              <a:rPr lang="en-US" altLang="zh-TW" dirty="0"/>
              <a:t>I like to play ping pong and badminton</a:t>
            </a:r>
          </a:p>
          <a:p>
            <a:pPr lvl="1"/>
            <a:r>
              <a:rPr lang="en-US" altLang="zh-TW" dirty="0"/>
              <a:t>I am father of two cute girls</a:t>
            </a:r>
          </a:p>
          <a:p>
            <a:pPr lvl="1"/>
            <a:r>
              <a:rPr lang="en-US" altLang="zh-TW" dirty="0"/>
              <a:t>I enjoy doing research about computer architecture and IC Design</a:t>
            </a:r>
          </a:p>
          <a:p>
            <a:endParaRPr lang="en-US" altLang="zh-TW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61" y="2068436"/>
            <a:ext cx="2760536" cy="3472489"/>
          </a:xfrm>
        </p:spPr>
      </p:pic>
    </p:spTree>
    <p:extLst>
      <p:ext uri="{BB962C8B-B14F-4D97-AF65-F5344CB8AC3E}">
        <p14:creationId xmlns:p14="http://schemas.microsoft.com/office/powerpoint/2010/main" val="3374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39767" y="152682"/>
            <a:ext cx="7886700" cy="70692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Background Survey</a:t>
            </a:r>
            <a:endParaRPr lang="zh-TW" altLang="en-US" sz="4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39767" y="938020"/>
            <a:ext cx="8128439" cy="4351338"/>
          </a:xfrm>
        </p:spPr>
        <p:txBody>
          <a:bodyPr/>
          <a:lstStyle/>
          <a:p>
            <a:r>
              <a:rPr lang="en-US" altLang="zh-TW" dirty="0"/>
              <a:t>What programming languages you are good at?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264663" y="3240156"/>
            <a:ext cx="8499586" cy="271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Have you taken “</a:t>
            </a:r>
            <a:r>
              <a:rPr lang="en-US" altLang="zh-TW" dirty="0">
                <a:solidFill>
                  <a:srgbClr val="FF0000"/>
                </a:solidFill>
              </a:rPr>
              <a:t>Introduction to digital system</a:t>
            </a:r>
            <a:r>
              <a:rPr lang="en-US" altLang="zh-TW" dirty="0"/>
              <a:t>”</a:t>
            </a:r>
          </a:p>
          <a:p>
            <a:pPr marL="457200" lvl="1" indent="0">
              <a:buNone/>
            </a:pP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dirty="0"/>
              <a:t>Yes     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dirty="0"/>
          </a:p>
          <a:p>
            <a:r>
              <a:rPr lang="en-US" altLang="zh-TW" dirty="0"/>
              <a:t>Have you taken “</a:t>
            </a:r>
            <a:r>
              <a:rPr lang="en-US" altLang="zh-TW" dirty="0">
                <a:solidFill>
                  <a:srgbClr val="FF0000"/>
                </a:solidFill>
              </a:rPr>
              <a:t>Introduction to circuits theory and digital electronics</a:t>
            </a:r>
            <a:r>
              <a:rPr lang="en-US" altLang="zh-TW" dirty="0"/>
              <a:t>” ?</a:t>
            </a:r>
          </a:p>
          <a:p>
            <a:pPr marL="457200" lvl="1" indent="0">
              <a:buNone/>
            </a:pP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dirty="0"/>
              <a:t>Yes     </a:t>
            </a:r>
            <a:r>
              <a:rPr lang="en-US" altLang="zh-TW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dirty="0"/>
          </a:p>
          <a:p>
            <a:r>
              <a:rPr lang="en-US" altLang="zh-TW" dirty="0"/>
              <a:t>Write any thing that you want Prof.</a:t>
            </a:r>
            <a:r>
              <a:rPr lang="zh-TW" altLang="en-US" dirty="0"/>
              <a:t> </a:t>
            </a:r>
            <a:r>
              <a:rPr lang="en-US" altLang="zh-TW" dirty="0"/>
              <a:t>Lin Know: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5524" y="2026742"/>
            <a:ext cx="2633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C :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sz="2000" dirty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  <p:sp>
        <p:nvSpPr>
          <p:cNvPr id="11" name="矩形 10"/>
          <p:cNvSpPr/>
          <p:nvPr/>
        </p:nvSpPr>
        <p:spPr>
          <a:xfrm>
            <a:off x="4474505" y="1889033"/>
            <a:ext cx="3651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Other:       _______________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1F8E339E-E6FD-44A7-A276-D0BD62EE61FB}"/>
              </a:ext>
            </a:extLst>
          </p:cNvPr>
          <p:cNvSpPr/>
          <p:nvPr/>
        </p:nvSpPr>
        <p:spPr>
          <a:xfrm>
            <a:off x="975524" y="2526167"/>
            <a:ext cx="2891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C++ :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sz="2000" dirty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43DCF23A-8B0B-49EA-B752-02C52C177D86}"/>
              </a:ext>
            </a:extLst>
          </p:cNvPr>
          <p:cNvSpPr/>
          <p:nvPr/>
        </p:nvSpPr>
        <p:spPr>
          <a:xfrm>
            <a:off x="975524" y="1488923"/>
            <a:ext cx="3221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000" dirty="0"/>
              <a:t>Verilog :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</a:t>
            </a:r>
            <a:r>
              <a:rPr lang="en-US" altLang="zh-TW" sz="2000" dirty="0"/>
              <a:t>Yes     </a:t>
            </a:r>
            <a:r>
              <a:rPr lang="en-US" altLang="zh-TW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□ No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22277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176</Words>
  <Application>Microsoft Office PowerPoint</Application>
  <PresentationFormat>如螢幕大小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Office 佈景主題</vt:lpstr>
      <vt:lpstr>計算機組織學生資料</vt:lpstr>
      <vt:lpstr>計算機組織學生資料</vt:lpstr>
      <vt:lpstr>Background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計算機組織學生資料</dc:title>
  <dc:creator>lin</dc:creator>
  <cp:lastModifiedBy>Ing-Chao Lin</cp:lastModifiedBy>
  <cp:revision>24</cp:revision>
  <dcterms:created xsi:type="dcterms:W3CDTF">2015-02-26T04:57:21Z</dcterms:created>
  <dcterms:modified xsi:type="dcterms:W3CDTF">2019-02-20T02:47:58Z</dcterms:modified>
</cp:coreProperties>
</file>