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A1DB1-E6FF-4E95-A11C-714B133AB788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2C81A-2E78-48D5-99FB-547CB10A6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2C81A-2E78-48D5-99FB-547CB10A6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3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76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31690"/>
          </a:xfrm>
        </p:spPr>
        <p:txBody>
          <a:bodyPr>
            <a:norm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 do GT</a:t>
            </a:r>
            <a:b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(Artigo Completo)</a:t>
            </a:r>
            <a:b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Título do Trabalho</a:t>
            </a:r>
            <a:endParaRPr lang="pt-BR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944216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01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02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03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04 (Instituição/E-mail)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228714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417766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até 4 (quatro) slides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148657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204935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141229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262</Words>
  <Application>Microsoft Office PowerPoint</Application>
  <PresentationFormat>Apresentação na tela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Nome do GT (Artigo Completo)  Título do Trabalho</vt:lpstr>
      <vt:lpstr>Introdução</vt:lpstr>
      <vt:lpstr>Metodologia</vt:lpstr>
      <vt:lpstr>Resultados e Discussão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Rocha</dc:creator>
  <cp:lastModifiedBy>RLanzarini</cp:lastModifiedBy>
  <cp:revision>6</cp:revision>
  <dcterms:created xsi:type="dcterms:W3CDTF">2020-04-30T13:59:24Z</dcterms:created>
  <dcterms:modified xsi:type="dcterms:W3CDTF">2020-12-21T13:17:55Z</dcterms:modified>
</cp:coreProperties>
</file>