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A1DB1-E6FF-4E95-A11C-714B133AB788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2C81A-2E78-48D5-99FB-547CB10A6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2C81A-2E78-48D5-99FB-547CB10A6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9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3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76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73E-C7A8-4EBB-A348-0099322CF52B}" type="datetimeFigureOut">
              <a:rPr lang="pt-BR" smtClean="0"/>
              <a:t>21/12/2020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DDD-8681-4FDB-BBD8-183F31634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2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33169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Nome do GT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(Resumo Expandido)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Título do Trabalho</a:t>
            </a:r>
            <a:endParaRPr lang="pt-BR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944216"/>
          </a:xfrm>
        </p:spPr>
        <p:txBody>
          <a:bodyPr>
            <a:normAutofit lnSpcReduction="10000"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01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02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03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04 (Instituição/E-mail)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 05 (Instituição/E-mail)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22871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41776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até 3 (três) slides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148657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204935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1620-589C-495B-9536-773354AB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6" y="1196752"/>
            <a:ext cx="8229600" cy="43204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9576-3BAD-40B5-A320-FC5D16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Utilize apenas um slide para este item. </a:t>
            </a:r>
          </a:p>
          <a:p>
            <a:endParaRPr lang="pt-BR" sz="2400" dirty="0"/>
          </a:p>
          <a:p>
            <a:r>
              <a:rPr lang="pt-BR" sz="2400" dirty="0"/>
              <a:t>Seja objetivo nas informações registradas aqui. É possível inserir gráficos, figuras e quaisquer informações que não ultrapassem os limites deste slide.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Seu tempo total de apresentação será de 10 minutos. </a:t>
            </a:r>
          </a:p>
        </p:txBody>
      </p:sp>
    </p:spTree>
    <p:extLst>
      <p:ext uri="{BB962C8B-B14F-4D97-AF65-F5344CB8AC3E}">
        <p14:creationId xmlns:p14="http://schemas.microsoft.com/office/powerpoint/2010/main" val="1412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268</Words>
  <Application>Microsoft Office PowerPoint</Application>
  <PresentationFormat>Apresentação na tela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Nome do GT (Resumo Expandido)  Título do Trabalho</vt:lpstr>
      <vt:lpstr>Introdução</vt:lpstr>
      <vt:lpstr>Metodologia</vt:lpstr>
      <vt:lpstr>Resultados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Rocha</dc:creator>
  <cp:lastModifiedBy>RLanzarini</cp:lastModifiedBy>
  <cp:revision>6</cp:revision>
  <dcterms:created xsi:type="dcterms:W3CDTF">2020-04-30T13:59:24Z</dcterms:created>
  <dcterms:modified xsi:type="dcterms:W3CDTF">2020-12-21T13:17:00Z</dcterms:modified>
</cp:coreProperties>
</file>